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y="6858000" cx="12192000"/>
  <p:notesSz cx="6858000" cy="9144000"/>
  <p:embeddedFontLst>
    <p:embeddedFont>
      <p:font typeface="Gill Sans"/>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0" roundtripDataSignature="AMtx7mjRZOZfKxT1CrSbEYZSAzRfx79n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customschemas.google.com/relationships/presentationmetadata" Target="meta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GillSans-regular.fntdata"/><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GillSans-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73968381d0_4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73968381d0_4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173968381d0_4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73968381d0_4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73968381d0_4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173968381d0_4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77319ba0d1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77319ba0d1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77319ba0d1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73968381d0_4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73968381d0_4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173968381d0_4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73968381d0_4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73968381d0_4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73968381d0_4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73968381d0_4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73968381d0_4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73968381d0_4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3968381d0_4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73968381d0_4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173968381d0_4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73968381d0_4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73968381d0_4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173968381d0_4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73968381d0_4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73968381d0_4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173968381d0_4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73968381d0_4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73968381d0_4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173968381d0_4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73968381d0_4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73968381d0_4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173968381d0_4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73968381d0_4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73968381d0_4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73968381d0_4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73968381d0_4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73968381d0_4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73968381d0_4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73968381d0_4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73968381d0_4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173968381d0_4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77319ba0d1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77319ba0d1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77319ba0d1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73968381d0_4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73968381d0_4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73968381d0_4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73968381d0_4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73968381d0_4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173968381d0_4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73968381d0_4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73968381d0_4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173968381d0_4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73968381d0_4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73968381d0_4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173968381d0_4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73968381d0_4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73968381d0_4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173968381d0_4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73968381d0_4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73968381d0_4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173968381d0_4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73968381d0_4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73968381d0_4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173968381d0_4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73968381d0_4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73968381d0_4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73968381d0_4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73968381d0_4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73968381d0_4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173968381d0_4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740cae9900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740cae9900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1740cae9900_1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740cae9900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740cae9900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740cae9900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740cae9900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740cae9900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1740cae9900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740cae9900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740cae9900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740cae9900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77319ba0d1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77319ba0d1_2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77319ba0d1_2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740cae9900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740cae9900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1740cae9900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740cae9900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740cae9900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1740cae9900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740cae9900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740cae9900_1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1740cae9900_1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740cae9900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740cae9900_1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1740cae9900_1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740cae9900_1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740cae9900_1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1740cae9900_1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740cae9900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740cae9900_1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1740cae9900_1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740cae9900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740cae9900_1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1740cae9900_1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740cae9900_1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740cae9900_1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1740cae9900_1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740cae9900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740cae9900_1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740cae9900_1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740cae9900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740cae9900_1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740cae9900_1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740cae9900_1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740cae9900_1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1740cae9900_1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740cae9900_1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740cae9900_1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1740cae9900_1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740cae9900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740cae9900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1740cae9900_1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740cae9900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740cae9900_1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1740cae9900_1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740cae9900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740cae9900_1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1740cae9900_1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740cae9900_6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740cae9900_6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1740cae9900_6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77319ba0d1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77319ba0d1_2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177319ba0d1_2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75b2c337d9_4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175b2c337d9_4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73968381d0_4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73968381d0_4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173968381d0_4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73968381d0_4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73968381d0_4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173968381d0_4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75b2c337d9_4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75b2c337d9_4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175b2c337d9_4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38"/>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8"/>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8"/>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22" name="Google Shape;22;p38"/>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8"/>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2D58AC"/>
                </a:solidFill>
                <a:latin typeface="Gill Sans"/>
                <a:ea typeface="Gill Sans"/>
                <a:cs typeface="Gill Sans"/>
                <a:sym typeface="Gill Sans"/>
              </a:defRPr>
            </a:lvl1pPr>
            <a:lvl2pPr indent="0" lvl="1" marL="0" algn="r">
              <a:spcBef>
                <a:spcPts val="0"/>
              </a:spcBef>
              <a:buNone/>
              <a:defRPr b="0" i="0" sz="900" u="none" cap="none" strike="noStrike">
                <a:solidFill>
                  <a:srgbClr val="2D58AC"/>
                </a:solidFill>
                <a:latin typeface="Gill Sans"/>
                <a:ea typeface="Gill Sans"/>
                <a:cs typeface="Gill Sans"/>
                <a:sym typeface="Gill Sans"/>
              </a:defRPr>
            </a:lvl2pPr>
            <a:lvl3pPr indent="0" lvl="2" marL="0" algn="r">
              <a:spcBef>
                <a:spcPts val="0"/>
              </a:spcBef>
              <a:buNone/>
              <a:defRPr b="0" i="0" sz="900" u="none" cap="none" strike="noStrike">
                <a:solidFill>
                  <a:srgbClr val="2D58AC"/>
                </a:solidFill>
                <a:latin typeface="Gill Sans"/>
                <a:ea typeface="Gill Sans"/>
                <a:cs typeface="Gill Sans"/>
                <a:sym typeface="Gill Sans"/>
              </a:defRPr>
            </a:lvl3pPr>
            <a:lvl4pPr indent="0" lvl="3" marL="0" algn="r">
              <a:spcBef>
                <a:spcPts val="0"/>
              </a:spcBef>
              <a:buNone/>
              <a:defRPr b="0" i="0" sz="900" u="none" cap="none" strike="noStrike">
                <a:solidFill>
                  <a:srgbClr val="2D58AC"/>
                </a:solidFill>
                <a:latin typeface="Gill Sans"/>
                <a:ea typeface="Gill Sans"/>
                <a:cs typeface="Gill Sans"/>
                <a:sym typeface="Gill Sans"/>
              </a:defRPr>
            </a:lvl4pPr>
            <a:lvl5pPr indent="0" lvl="4" marL="0" algn="r">
              <a:spcBef>
                <a:spcPts val="0"/>
              </a:spcBef>
              <a:buNone/>
              <a:defRPr b="0" i="0" sz="900" u="none" cap="none" strike="noStrike">
                <a:solidFill>
                  <a:srgbClr val="2D58AC"/>
                </a:solidFill>
                <a:latin typeface="Gill Sans"/>
                <a:ea typeface="Gill Sans"/>
                <a:cs typeface="Gill Sans"/>
                <a:sym typeface="Gill Sans"/>
              </a:defRPr>
            </a:lvl5pPr>
            <a:lvl6pPr indent="0" lvl="5" marL="0" algn="r">
              <a:spcBef>
                <a:spcPts val="0"/>
              </a:spcBef>
              <a:buNone/>
              <a:defRPr b="0" i="0" sz="900" u="none" cap="none" strike="noStrike">
                <a:solidFill>
                  <a:srgbClr val="2D58AC"/>
                </a:solidFill>
                <a:latin typeface="Gill Sans"/>
                <a:ea typeface="Gill Sans"/>
                <a:cs typeface="Gill Sans"/>
                <a:sym typeface="Gill Sans"/>
              </a:defRPr>
            </a:lvl6pPr>
            <a:lvl7pPr indent="0" lvl="6" marL="0" algn="r">
              <a:spcBef>
                <a:spcPts val="0"/>
              </a:spcBef>
              <a:buNone/>
              <a:defRPr b="0" i="0" sz="900" u="none" cap="none" strike="noStrike">
                <a:solidFill>
                  <a:srgbClr val="2D58AC"/>
                </a:solidFill>
                <a:latin typeface="Gill Sans"/>
                <a:ea typeface="Gill Sans"/>
                <a:cs typeface="Gill Sans"/>
                <a:sym typeface="Gill Sans"/>
              </a:defRPr>
            </a:lvl7pPr>
            <a:lvl8pPr indent="0" lvl="7" marL="0" algn="r">
              <a:spcBef>
                <a:spcPts val="0"/>
              </a:spcBef>
              <a:buNone/>
              <a:defRPr b="0" i="0" sz="900" u="none" cap="none" strike="noStrike">
                <a:solidFill>
                  <a:srgbClr val="2D58AC"/>
                </a:solidFill>
                <a:latin typeface="Gill Sans"/>
                <a:ea typeface="Gill Sans"/>
                <a:cs typeface="Gill Sans"/>
                <a:sym typeface="Gill Sans"/>
              </a:defRPr>
            </a:lvl8pPr>
            <a:lvl9pPr indent="0" lvl="8" marL="0" algn="r">
              <a:spcBef>
                <a:spcPts val="0"/>
              </a:spcBef>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47"/>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7"/>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6" name="Google Shape;86;p4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48"/>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8"/>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8"/>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3" name="Google Shape;93;p48"/>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8"/>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8"/>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9"/>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9" name="Google Shape;29;p3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9"/>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40"/>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0"/>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0"/>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6" name="Google Shape;36;p40"/>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7" name="Google Shape;37;p4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41"/>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1"/>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1"/>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44" name="Google Shape;44;p4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42"/>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2"/>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2"/>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1" name="Google Shape;51;p42"/>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2" name="Google Shape;52;p42"/>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3" name="Google Shape;53;p42"/>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4" name="Google Shape;54;p4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4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43"/>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3"/>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4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45"/>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5"/>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D58AC"/>
              </a:buClr>
              <a:buSzPts val="2000"/>
              <a:buFont typeface="Gill Sans"/>
              <a:buNone/>
              <a:defRPr b="0" sz="200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5"/>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71" name="Google Shape;71;p45"/>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2" name="Google Shape;72;p4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2D58AC"/>
                </a:solidFill>
                <a:latin typeface="Gill Sans"/>
                <a:ea typeface="Gill Sans"/>
                <a:cs typeface="Gill Sans"/>
                <a:sym typeface="Gill Sans"/>
              </a:defRPr>
            </a:lvl1pPr>
            <a:lvl2pPr indent="0" lvl="1" marL="0" algn="r">
              <a:spcBef>
                <a:spcPts val="0"/>
              </a:spcBef>
              <a:buNone/>
              <a:defRPr sz="900">
                <a:solidFill>
                  <a:srgbClr val="2D58AC"/>
                </a:solidFill>
                <a:latin typeface="Gill Sans"/>
                <a:ea typeface="Gill Sans"/>
                <a:cs typeface="Gill Sans"/>
                <a:sym typeface="Gill Sans"/>
              </a:defRPr>
            </a:lvl2pPr>
            <a:lvl3pPr indent="0" lvl="2" marL="0" algn="r">
              <a:spcBef>
                <a:spcPts val="0"/>
              </a:spcBef>
              <a:buNone/>
              <a:defRPr sz="900">
                <a:solidFill>
                  <a:srgbClr val="2D58AC"/>
                </a:solidFill>
                <a:latin typeface="Gill Sans"/>
                <a:ea typeface="Gill Sans"/>
                <a:cs typeface="Gill Sans"/>
                <a:sym typeface="Gill Sans"/>
              </a:defRPr>
            </a:lvl3pPr>
            <a:lvl4pPr indent="0" lvl="3" marL="0" algn="r">
              <a:spcBef>
                <a:spcPts val="0"/>
              </a:spcBef>
              <a:buNone/>
              <a:defRPr sz="900">
                <a:solidFill>
                  <a:srgbClr val="2D58AC"/>
                </a:solidFill>
                <a:latin typeface="Gill Sans"/>
                <a:ea typeface="Gill Sans"/>
                <a:cs typeface="Gill Sans"/>
                <a:sym typeface="Gill Sans"/>
              </a:defRPr>
            </a:lvl4pPr>
            <a:lvl5pPr indent="0" lvl="4" marL="0" algn="r">
              <a:spcBef>
                <a:spcPts val="0"/>
              </a:spcBef>
              <a:buNone/>
              <a:defRPr sz="900">
                <a:solidFill>
                  <a:srgbClr val="2D58AC"/>
                </a:solidFill>
                <a:latin typeface="Gill Sans"/>
                <a:ea typeface="Gill Sans"/>
                <a:cs typeface="Gill Sans"/>
                <a:sym typeface="Gill Sans"/>
              </a:defRPr>
            </a:lvl5pPr>
            <a:lvl6pPr indent="0" lvl="5" marL="0" algn="r">
              <a:spcBef>
                <a:spcPts val="0"/>
              </a:spcBef>
              <a:buNone/>
              <a:defRPr sz="900">
                <a:solidFill>
                  <a:srgbClr val="2D58AC"/>
                </a:solidFill>
                <a:latin typeface="Gill Sans"/>
                <a:ea typeface="Gill Sans"/>
                <a:cs typeface="Gill Sans"/>
                <a:sym typeface="Gill Sans"/>
              </a:defRPr>
            </a:lvl6pPr>
            <a:lvl7pPr indent="0" lvl="6" marL="0" algn="r">
              <a:spcBef>
                <a:spcPts val="0"/>
              </a:spcBef>
              <a:buNone/>
              <a:defRPr sz="900">
                <a:solidFill>
                  <a:srgbClr val="2D58AC"/>
                </a:solidFill>
                <a:latin typeface="Gill Sans"/>
                <a:ea typeface="Gill Sans"/>
                <a:cs typeface="Gill Sans"/>
                <a:sym typeface="Gill Sans"/>
              </a:defRPr>
            </a:lvl7pPr>
            <a:lvl8pPr indent="0" lvl="7" marL="0" algn="r">
              <a:spcBef>
                <a:spcPts val="0"/>
              </a:spcBef>
              <a:buNone/>
              <a:defRPr sz="900">
                <a:solidFill>
                  <a:srgbClr val="2D58AC"/>
                </a:solidFill>
                <a:latin typeface="Gill Sans"/>
                <a:ea typeface="Gill Sans"/>
                <a:cs typeface="Gill Sans"/>
                <a:sym typeface="Gill Sans"/>
              </a:defRPr>
            </a:lvl8pPr>
            <a:lvl9pPr indent="0" lvl="8" marL="0" algn="r">
              <a:spcBef>
                <a:spcPts val="0"/>
              </a:spcBef>
              <a:buNone/>
              <a:defRPr sz="900">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46"/>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6"/>
          <p:cNvSpPr/>
          <p:nvPr>
            <p:ph idx="2" type="pic"/>
          </p:nvPr>
        </p:nvSpPr>
        <p:spPr>
          <a:xfrm>
            <a:off x="447817" y="599725"/>
            <a:ext cx="11290859" cy="3557252"/>
          </a:xfrm>
          <a:prstGeom prst="rect">
            <a:avLst/>
          </a:prstGeom>
          <a:noFill/>
          <a:ln>
            <a:noFill/>
          </a:ln>
        </p:spPr>
      </p:sp>
      <p:sp>
        <p:nvSpPr>
          <p:cNvPr id="78" name="Google Shape;78;p46"/>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9" name="Google Shape;79;p4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7"/>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37"/>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3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3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4" name="Google Shape;14;p3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37"/>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7"/>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althiarickard.kscopen.org/cropped-bigstock-medicine-doctor-hand-working-w-44549602-1-jpg/" TargetMode="External"/><Relationship Id="rId5"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www.w3schools.com/" TargetMode="External"/><Relationship Id="rId4" Type="http://schemas.openxmlformats.org/officeDocument/2006/relationships/hyperlink" Target="https://getbootstrap.com/" TargetMode="External"/><Relationship Id="rId10" Type="http://schemas.openxmlformats.org/officeDocument/2006/relationships/hyperlink" Target="https://www.medplusmart.com/" TargetMode="External"/><Relationship Id="rId9" Type="http://schemas.openxmlformats.org/officeDocument/2006/relationships/hyperlink" Target="https://www.youtube.com/" TargetMode="External"/><Relationship Id="rId5" Type="http://schemas.openxmlformats.org/officeDocument/2006/relationships/hyperlink" Target="http://dspace.daffodilvarsity.edu.bd:8080/handle/123456789/5013" TargetMode="External"/><Relationship Id="rId6" Type="http://schemas.openxmlformats.org/officeDocument/2006/relationships/hyperlink" Target="https://www.geeksforgeeks.org/" TargetMode="External"/><Relationship Id="rId7" Type="http://schemas.openxmlformats.org/officeDocument/2006/relationships/hyperlink" Target="https://www.geeksforgeeks.org/" TargetMode="External"/><Relationship Id="rId8" Type="http://schemas.openxmlformats.org/officeDocument/2006/relationships/hyperlink" Target="https://www.youtube.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id="102" name="Google Shape;102;p1"/>
          <p:cNvPicPr preferRelativeResize="0"/>
          <p:nvPr/>
        </p:nvPicPr>
        <p:blipFill rotWithShape="1">
          <a:blip r:embed="rId3">
            <a:alphaModFix/>
          </a:blip>
          <a:srcRect b="0" l="5500" r="5499" t="0"/>
          <a:stretch/>
        </p:blipFill>
        <p:spPr>
          <a:xfrm>
            <a:off x="-19068" y="10"/>
            <a:ext cx="12191980" cy="6857990"/>
          </a:xfrm>
          <a:prstGeom prst="rect">
            <a:avLst/>
          </a:prstGeom>
          <a:noFill/>
          <a:ln>
            <a:noFill/>
          </a:ln>
        </p:spPr>
      </p:pic>
      <p:grpSp>
        <p:nvGrpSpPr>
          <p:cNvPr id="103" name="Google Shape;103;p1"/>
          <p:cNvGrpSpPr/>
          <p:nvPr/>
        </p:nvGrpSpPr>
        <p:grpSpPr>
          <a:xfrm>
            <a:off x="446534" y="453643"/>
            <a:ext cx="11298933" cy="98554"/>
            <a:chOff x="446534" y="453643"/>
            <a:chExt cx="11298933" cy="98554"/>
          </a:xfrm>
        </p:grpSpPr>
        <p:sp>
          <p:nvSpPr>
            <p:cNvPr id="104" name="Google Shape;104;p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
          <p:cNvSpPr/>
          <p:nvPr/>
        </p:nvSpPr>
        <p:spPr>
          <a:xfrm>
            <a:off x="446532" y="4729267"/>
            <a:ext cx="11260800" cy="1962600"/>
          </a:xfrm>
          <a:prstGeom prst="rect">
            <a:avLst/>
          </a:prstGeom>
          <a:solidFill>
            <a:schemeClr val="accent1">
              <a:alpha val="96862"/>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
          <p:cNvSpPr txBox="1"/>
          <p:nvPr>
            <p:ph type="ctrTitle"/>
          </p:nvPr>
        </p:nvSpPr>
        <p:spPr>
          <a:xfrm>
            <a:off x="94641" y="5004025"/>
            <a:ext cx="10993500" cy="895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accent1"/>
              </a:buClr>
              <a:buSzPts val="1800"/>
              <a:buFont typeface="Calibri"/>
              <a:buNone/>
            </a:pPr>
            <a:br>
              <a:rPr lang="en-US" sz="1800">
                <a:latin typeface="Calibri"/>
                <a:ea typeface="Calibri"/>
                <a:cs typeface="Calibri"/>
                <a:sym typeface="Calibri"/>
              </a:rPr>
            </a:br>
            <a:endParaRPr sz="6000">
              <a:solidFill>
                <a:schemeClr val="lt1"/>
              </a:solidFill>
            </a:endParaRPr>
          </a:p>
        </p:txBody>
      </p:sp>
      <p:sp>
        <p:nvSpPr>
          <p:cNvPr id="109" name="Google Shape;109;p1"/>
          <p:cNvSpPr txBox="1"/>
          <p:nvPr/>
        </p:nvSpPr>
        <p:spPr>
          <a:xfrm>
            <a:off x="20" y="6858000"/>
            <a:ext cx="1219198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sng" cap="none" strike="noStrike">
                <a:solidFill>
                  <a:schemeClr val="dk1"/>
                </a:solidFill>
                <a:latin typeface="Gill Sans"/>
                <a:ea typeface="Gill Sans"/>
                <a:cs typeface="Gill Sans"/>
                <a:sym typeface="Gill Sans"/>
                <a:hlinkClick r:id="rId4">
                  <a:extLst>
                    <a:ext uri="{A12FA001-AC4F-418D-AE19-62706E023703}">
                      <ahyp:hlinkClr val="tx"/>
                    </a:ext>
                  </a:extLst>
                </a:hlinkClick>
              </a:rPr>
              <a:t>This Photo</a:t>
            </a:r>
            <a:r>
              <a:rPr b="0" i="0" lang="en-US" sz="900" u="none" cap="none" strike="noStrike">
                <a:solidFill>
                  <a:schemeClr val="dk1"/>
                </a:solidFill>
                <a:latin typeface="Gill Sans"/>
                <a:ea typeface="Gill Sans"/>
                <a:cs typeface="Gill Sans"/>
                <a:sym typeface="Gill Sans"/>
              </a:rPr>
              <a:t> by Unknown Author is licensed under </a:t>
            </a:r>
            <a:r>
              <a:rPr b="0" i="0" lang="en-US" sz="900" u="sng" cap="none" strike="noStrike">
                <a:solidFill>
                  <a:schemeClr val="dk1"/>
                </a:solidFill>
                <a:latin typeface="Gill Sans"/>
                <a:ea typeface="Gill Sans"/>
                <a:cs typeface="Gill Sans"/>
                <a:sym typeface="Gill Sans"/>
                <a:hlinkClick r:id="rId5">
                  <a:extLst>
                    <a:ext uri="{A12FA001-AC4F-418D-AE19-62706E023703}">
                      <ahyp:hlinkClr val="tx"/>
                    </a:ext>
                  </a:extLst>
                </a:hlinkClick>
              </a:rPr>
              <a:t>CC BY</a:t>
            </a:r>
            <a:endParaRPr sz="900">
              <a:solidFill>
                <a:schemeClr val="dk1"/>
              </a:solidFill>
              <a:latin typeface="Gill Sans"/>
              <a:ea typeface="Gill Sans"/>
              <a:cs typeface="Gill Sans"/>
              <a:sym typeface="Gill Sans"/>
            </a:endParaRPr>
          </a:p>
        </p:txBody>
      </p:sp>
      <p:sp>
        <p:nvSpPr>
          <p:cNvPr id="110" name="Google Shape;110;p1"/>
          <p:cNvSpPr txBox="1"/>
          <p:nvPr/>
        </p:nvSpPr>
        <p:spPr>
          <a:xfrm>
            <a:off x="2365478" y="4956382"/>
            <a:ext cx="7422900" cy="1508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600">
                <a:solidFill>
                  <a:schemeClr val="lt1"/>
                </a:solidFill>
                <a:latin typeface="Times New Roman"/>
                <a:ea typeface="Times New Roman"/>
                <a:cs typeface="Times New Roman"/>
                <a:sym typeface="Times New Roman"/>
              </a:rPr>
              <a:t>E-MEDICARE APPLICATION</a:t>
            </a:r>
            <a:endParaRPr sz="46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ph type="title"/>
          </p:nvPr>
        </p:nvSpPr>
        <p:spPr>
          <a:xfrm>
            <a:off x="581200" y="702151"/>
            <a:ext cx="11029500" cy="8037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Gill Sans"/>
              <a:buNone/>
            </a:pPr>
            <a:r>
              <a:rPr lang="en-US" sz="3200">
                <a:latin typeface="Times New Roman"/>
                <a:ea typeface="Times New Roman"/>
                <a:cs typeface="Times New Roman"/>
                <a:sym typeface="Times New Roman"/>
              </a:rPr>
              <a:t>FLOW DIAGRAM</a:t>
            </a:r>
            <a:endParaRPr sz="3200">
              <a:latin typeface="Times New Roman"/>
              <a:ea typeface="Times New Roman"/>
              <a:cs typeface="Times New Roman"/>
              <a:sym typeface="Times New Roman"/>
            </a:endParaRPr>
          </a:p>
        </p:txBody>
      </p:sp>
      <p:sp>
        <p:nvSpPr>
          <p:cNvPr id="165" name="Google Shape;165;p10"/>
          <p:cNvSpPr txBox="1"/>
          <p:nvPr>
            <p:ph idx="1" type="body"/>
          </p:nvPr>
        </p:nvSpPr>
        <p:spPr>
          <a:xfrm>
            <a:off x="581200" y="2180500"/>
            <a:ext cx="11029500" cy="4677600"/>
          </a:xfrm>
          <a:prstGeom prst="rect">
            <a:avLst/>
          </a:prstGeom>
          <a:noFill/>
          <a:ln>
            <a:noFill/>
          </a:ln>
        </p:spPr>
        <p:txBody>
          <a:bodyPr anchorCtr="0" anchor="ctr" bIns="45700" lIns="91425" spcFirstLastPara="1" rIns="91425" wrap="square" tIns="45700">
            <a:normAutofit/>
          </a:bodyPr>
          <a:lstStyle/>
          <a:p>
            <a:pPr indent="-200844" lvl="0" marL="306000" rtl="0" algn="l">
              <a:spcBef>
                <a:spcPts val="0"/>
              </a:spcBef>
              <a:spcAft>
                <a:spcPts val="0"/>
              </a:spcAft>
              <a:buSzPts val="1656"/>
              <a:buNone/>
            </a:pPr>
            <a:r>
              <a:rPr lang="en-US"/>
              <a:t> </a:t>
            </a:r>
            <a:endParaRPr/>
          </a:p>
        </p:txBody>
      </p:sp>
      <p:pic>
        <p:nvPicPr>
          <p:cNvPr id="166" name="Google Shape;166;p10"/>
          <p:cNvPicPr preferRelativeResize="0"/>
          <p:nvPr/>
        </p:nvPicPr>
        <p:blipFill>
          <a:blip r:embed="rId3">
            <a:alphaModFix/>
          </a:blip>
          <a:stretch>
            <a:fillRect/>
          </a:stretch>
        </p:blipFill>
        <p:spPr>
          <a:xfrm>
            <a:off x="442025" y="1794875"/>
            <a:ext cx="11291574" cy="506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txBox="1"/>
          <p:nvPr>
            <p:ph type="title"/>
          </p:nvPr>
        </p:nvSpPr>
        <p:spPr>
          <a:xfrm>
            <a:off x="581200" y="702150"/>
            <a:ext cx="11029500" cy="838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Gill Sans"/>
              <a:buNone/>
            </a:pPr>
            <a:r>
              <a:rPr lang="en-US" sz="3200">
                <a:latin typeface="Times New Roman"/>
                <a:ea typeface="Times New Roman"/>
                <a:cs typeface="Times New Roman"/>
                <a:sym typeface="Times New Roman"/>
              </a:rPr>
              <a:t>OUTPUT SCREENSHOTS</a:t>
            </a:r>
            <a:endParaRPr sz="3200">
              <a:latin typeface="Times New Roman"/>
              <a:ea typeface="Times New Roman"/>
              <a:cs typeface="Times New Roman"/>
              <a:sym typeface="Times New Roman"/>
            </a:endParaRPr>
          </a:p>
        </p:txBody>
      </p:sp>
      <p:sp>
        <p:nvSpPr>
          <p:cNvPr id="172" name="Google Shape;172;p11"/>
          <p:cNvSpPr txBox="1"/>
          <p:nvPr>
            <p:ph idx="1" type="body"/>
          </p:nvPr>
        </p:nvSpPr>
        <p:spPr>
          <a:xfrm>
            <a:off x="581200" y="2180500"/>
            <a:ext cx="11029500" cy="4121400"/>
          </a:xfrm>
          <a:prstGeom prst="rect">
            <a:avLst/>
          </a:prstGeom>
          <a:noFill/>
          <a:ln>
            <a:noFill/>
          </a:ln>
        </p:spPr>
        <p:txBody>
          <a:bodyPr anchorCtr="0" anchor="ctr" bIns="45700" lIns="91425" spcFirstLastPara="1" rIns="91425" wrap="square" tIns="45700">
            <a:normAutofit/>
          </a:bodyPr>
          <a:lstStyle/>
          <a:p>
            <a:pPr indent="-200844" lvl="0" marL="306000" rtl="0" algn="l">
              <a:spcBef>
                <a:spcPts val="0"/>
              </a:spcBef>
              <a:spcAft>
                <a:spcPts val="0"/>
              </a:spcAft>
              <a:buSzPts val="1656"/>
              <a:buNone/>
            </a:pPr>
            <a:r>
              <a:rPr lang="en-US"/>
              <a:t> </a:t>
            </a:r>
            <a:endParaRPr/>
          </a:p>
        </p:txBody>
      </p:sp>
      <p:pic>
        <p:nvPicPr>
          <p:cNvPr id="173" name="Google Shape;173;p11"/>
          <p:cNvPicPr preferRelativeResize="0"/>
          <p:nvPr/>
        </p:nvPicPr>
        <p:blipFill>
          <a:blip r:embed="rId3">
            <a:alphaModFix/>
          </a:blip>
          <a:stretch>
            <a:fillRect/>
          </a:stretch>
        </p:blipFill>
        <p:spPr>
          <a:xfrm>
            <a:off x="1433200" y="2108975"/>
            <a:ext cx="9094899" cy="4615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g173968381d0_4_10"/>
          <p:cNvPicPr preferRelativeResize="0"/>
          <p:nvPr/>
        </p:nvPicPr>
        <p:blipFill>
          <a:blip r:embed="rId3">
            <a:alphaModFix/>
          </a:blip>
          <a:stretch>
            <a:fillRect/>
          </a:stretch>
        </p:blipFill>
        <p:spPr>
          <a:xfrm>
            <a:off x="361650" y="465350"/>
            <a:ext cx="11438926" cy="5417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173968381d0_4_15"/>
          <p:cNvPicPr preferRelativeResize="0"/>
          <p:nvPr/>
        </p:nvPicPr>
        <p:blipFill rotWithShape="1">
          <a:blip r:embed="rId3">
            <a:alphaModFix/>
          </a:blip>
          <a:srcRect b="2066" l="0" r="0" t="0"/>
          <a:stretch/>
        </p:blipFill>
        <p:spPr>
          <a:xfrm>
            <a:off x="152400" y="152400"/>
            <a:ext cx="11887201" cy="5451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g177319ba0d1_7_0"/>
          <p:cNvPicPr preferRelativeResize="0"/>
          <p:nvPr/>
        </p:nvPicPr>
        <p:blipFill>
          <a:blip r:embed="rId3">
            <a:alphaModFix/>
          </a:blip>
          <a:stretch>
            <a:fillRect/>
          </a:stretch>
        </p:blipFill>
        <p:spPr>
          <a:xfrm>
            <a:off x="152400" y="152400"/>
            <a:ext cx="11887201" cy="64427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173968381d0_4_19"/>
          <p:cNvPicPr preferRelativeResize="0"/>
          <p:nvPr/>
        </p:nvPicPr>
        <p:blipFill>
          <a:blip r:embed="rId3">
            <a:alphaModFix/>
          </a:blip>
          <a:stretch>
            <a:fillRect/>
          </a:stretch>
        </p:blipFill>
        <p:spPr>
          <a:xfrm>
            <a:off x="152400" y="152400"/>
            <a:ext cx="11887200" cy="57892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g173968381d0_4_23"/>
          <p:cNvPicPr preferRelativeResize="0"/>
          <p:nvPr/>
        </p:nvPicPr>
        <p:blipFill>
          <a:blip r:embed="rId3">
            <a:alphaModFix/>
          </a:blip>
          <a:stretch>
            <a:fillRect/>
          </a:stretch>
        </p:blipFill>
        <p:spPr>
          <a:xfrm>
            <a:off x="152400" y="152400"/>
            <a:ext cx="11887198" cy="57810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173968381d0_4_70"/>
          <p:cNvPicPr preferRelativeResize="0"/>
          <p:nvPr/>
        </p:nvPicPr>
        <p:blipFill>
          <a:blip r:embed="rId3">
            <a:alphaModFix/>
          </a:blip>
          <a:stretch>
            <a:fillRect/>
          </a:stretch>
        </p:blipFill>
        <p:spPr>
          <a:xfrm>
            <a:off x="152400" y="152400"/>
            <a:ext cx="11887200" cy="58406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g173968381d0_4_27"/>
          <p:cNvPicPr preferRelativeResize="0"/>
          <p:nvPr/>
        </p:nvPicPr>
        <p:blipFill>
          <a:blip r:embed="rId3">
            <a:alphaModFix/>
          </a:blip>
          <a:stretch>
            <a:fillRect/>
          </a:stretch>
        </p:blipFill>
        <p:spPr>
          <a:xfrm>
            <a:off x="152400" y="152400"/>
            <a:ext cx="11887198" cy="58533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173968381d0_4_34"/>
          <p:cNvPicPr preferRelativeResize="0"/>
          <p:nvPr/>
        </p:nvPicPr>
        <p:blipFill>
          <a:blip r:embed="rId3">
            <a:alphaModFix/>
          </a:blip>
          <a:stretch>
            <a:fillRect/>
          </a:stretch>
        </p:blipFill>
        <p:spPr>
          <a:xfrm>
            <a:off x="152400" y="152400"/>
            <a:ext cx="11887200" cy="5865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
          <p:cNvSpPr txBox="1"/>
          <p:nvPr>
            <p:ph type="title"/>
          </p:nvPr>
        </p:nvSpPr>
        <p:spPr>
          <a:xfrm>
            <a:off x="581200" y="625550"/>
            <a:ext cx="11029500" cy="1309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520"/>
              <a:buFont typeface="Gill Sans"/>
              <a:buNone/>
            </a:pPr>
            <a:br>
              <a:rPr lang="en-US" sz="3220">
                <a:latin typeface="Times New Roman"/>
                <a:ea typeface="Times New Roman"/>
                <a:cs typeface="Times New Roman"/>
                <a:sym typeface="Times New Roman"/>
              </a:rPr>
            </a:br>
            <a:r>
              <a:rPr lang="en-US" sz="3220">
                <a:latin typeface="Times New Roman"/>
                <a:ea typeface="Times New Roman"/>
                <a:cs typeface="Times New Roman"/>
                <a:sym typeface="Times New Roman"/>
              </a:rPr>
              <a:t>GROUP  1 : PROJECT MEMBERS</a:t>
            </a:r>
            <a:br>
              <a:rPr lang="en-US" sz="3220">
                <a:latin typeface="Times New Roman"/>
                <a:ea typeface="Times New Roman"/>
                <a:cs typeface="Times New Roman"/>
                <a:sym typeface="Times New Roman"/>
              </a:rPr>
            </a:br>
            <a:endParaRPr sz="3220">
              <a:latin typeface="Times New Roman"/>
              <a:ea typeface="Times New Roman"/>
              <a:cs typeface="Times New Roman"/>
              <a:sym typeface="Times New Roman"/>
            </a:endParaRPr>
          </a:p>
        </p:txBody>
      </p:sp>
      <p:sp>
        <p:nvSpPr>
          <p:cNvPr id="116" name="Google Shape;116;p2"/>
          <p:cNvSpPr txBox="1"/>
          <p:nvPr>
            <p:ph idx="1" type="body"/>
          </p:nvPr>
        </p:nvSpPr>
        <p:spPr>
          <a:xfrm>
            <a:off x="563425" y="1884625"/>
            <a:ext cx="11029500" cy="4926900"/>
          </a:xfrm>
          <a:prstGeom prst="rect">
            <a:avLst/>
          </a:prstGeom>
          <a:noFill/>
          <a:ln>
            <a:noFill/>
          </a:ln>
        </p:spPr>
        <p:txBody>
          <a:bodyPr anchorCtr="0" anchor="ctr" bIns="45700" lIns="91425" spcFirstLastPara="1" rIns="91425" wrap="square" tIns="45700">
            <a:normAutofit lnSpcReduction="10000"/>
          </a:bodyPr>
          <a:lstStyle/>
          <a:p>
            <a:pPr indent="-305181" lvl="0" marL="857250" rtl="0" algn="l">
              <a:lnSpc>
                <a:spcPct val="150000"/>
              </a:lnSpc>
              <a:spcBef>
                <a:spcPts val="96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 2529352  Pradeepa S</a:t>
            </a:r>
            <a:endParaRPr>
              <a:solidFill>
                <a:schemeClr val="dk1"/>
              </a:solidFill>
              <a:latin typeface="Times New Roman"/>
              <a:ea typeface="Times New Roman"/>
              <a:cs typeface="Times New Roman"/>
              <a:sym typeface="Times New Roman"/>
            </a:endParaRPr>
          </a:p>
          <a:p>
            <a:pPr indent="-305181" lvl="0" marL="857250" rtl="0" algn="l">
              <a:lnSpc>
                <a:spcPct val="150000"/>
              </a:lnSpc>
              <a:spcBef>
                <a:spcPts val="96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2528422  Dhivyabharathi D</a:t>
            </a:r>
            <a:endParaRPr>
              <a:latin typeface="Times New Roman"/>
              <a:ea typeface="Times New Roman"/>
              <a:cs typeface="Times New Roman"/>
              <a:sym typeface="Times New Roman"/>
            </a:endParaRPr>
          </a:p>
          <a:p>
            <a:pPr indent="-305181" lvl="0" marL="857250" rtl="0" algn="l">
              <a:lnSpc>
                <a:spcPct val="150000"/>
              </a:lnSpc>
              <a:spcBef>
                <a:spcPts val="96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2528874  Sherlin X</a:t>
            </a:r>
            <a:endParaRPr>
              <a:latin typeface="Times New Roman"/>
              <a:ea typeface="Times New Roman"/>
              <a:cs typeface="Times New Roman"/>
              <a:sym typeface="Times New Roman"/>
            </a:endParaRPr>
          </a:p>
          <a:p>
            <a:pPr indent="-305181" lvl="0" marL="857250" rtl="0" algn="l">
              <a:lnSpc>
                <a:spcPct val="150000"/>
              </a:lnSpc>
              <a:spcBef>
                <a:spcPts val="96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2529073  Anuchitra C</a:t>
            </a:r>
            <a:endParaRPr>
              <a:solidFill>
                <a:schemeClr val="dk1"/>
              </a:solidFill>
              <a:latin typeface="Times New Roman"/>
              <a:ea typeface="Times New Roman"/>
              <a:cs typeface="Times New Roman"/>
              <a:sym typeface="Times New Roman"/>
            </a:endParaRPr>
          </a:p>
          <a:p>
            <a:pPr indent="-305181" lvl="0" marL="857250" rtl="0" algn="l">
              <a:lnSpc>
                <a:spcPct val="150000"/>
              </a:lnSpc>
              <a:spcBef>
                <a:spcPts val="96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 2529179  Abhiram K V</a:t>
            </a:r>
            <a:endParaRPr>
              <a:latin typeface="Times New Roman"/>
              <a:ea typeface="Times New Roman"/>
              <a:cs typeface="Times New Roman"/>
              <a:sym typeface="Times New Roman"/>
            </a:endParaRPr>
          </a:p>
          <a:p>
            <a:pPr indent="-305181" lvl="0" marL="857250" rtl="0" algn="l">
              <a:lnSpc>
                <a:spcPct val="150000"/>
              </a:lnSpc>
              <a:spcBef>
                <a:spcPts val="96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2529059  M Prasanth</a:t>
            </a:r>
            <a:endParaRPr>
              <a:latin typeface="Times New Roman"/>
              <a:ea typeface="Times New Roman"/>
              <a:cs typeface="Times New Roman"/>
              <a:sym typeface="Times New Roman"/>
            </a:endParaRPr>
          </a:p>
          <a:p>
            <a:pPr indent="-305181" lvl="0" marL="857250" rtl="0" algn="l">
              <a:lnSpc>
                <a:spcPct val="150000"/>
              </a:lnSpc>
              <a:spcBef>
                <a:spcPts val="96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2529069  R Deepak Kumar</a:t>
            </a:r>
            <a:endParaRPr>
              <a:latin typeface="Times New Roman"/>
              <a:ea typeface="Times New Roman"/>
              <a:cs typeface="Times New Roman"/>
              <a:sym typeface="Times New Roman"/>
            </a:endParaRPr>
          </a:p>
          <a:p>
            <a:pPr indent="-305181" lvl="0" marL="857250" rtl="0" algn="l">
              <a:lnSpc>
                <a:spcPct val="150000"/>
              </a:lnSpc>
              <a:spcBef>
                <a:spcPts val="96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2527997  Dhaneshan S</a:t>
            </a:r>
            <a:endParaRPr>
              <a:latin typeface="Times New Roman"/>
              <a:ea typeface="Times New Roman"/>
              <a:cs typeface="Times New Roman"/>
              <a:sym typeface="Times New Roman"/>
            </a:endParaRPr>
          </a:p>
          <a:p>
            <a:pPr indent="-305181" lvl="0" marL="857250" rtl="0" algn="l">
              <a:lnSpc>
                <a:spcPct val="150000"/>
              </a:lnSpc>
              <a:spcBef>
                <a:spcPts val="96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2529099  Sonu Patidar</a:t>
            </a:r>
            <a:endParaRPr>
              <a:latin typeface="Times New Roman"/>
              <a:ea typeface="Times New Roman"/>
              <a:cs typeface="Times New Roman"/>
              <a:sym typeface="Times New Roman"/>
            </a:endParaRPr>
          </a:p>
          <a:p>
            <a:pPr indent="-305181" lvl="0" marL="857250" rtl="0" algn="l">
              <a:lnSpc>
                <a:spcPct val="150000"/>
              </a:lnSpc>
              <a:spcBef>
                <a:spcPts val="96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2530684  Harini Kandasami</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g173968381d0_4_102"/>
          <p:cNvPicPr preferRelativeResize="0"/>
          <p:nvPr/>
        </p:nvPicPr>
        <p:blipFill rotWithShape="1">
          <a:blip r:embed="rId3">
            <a:alphaModFix/>
          </a:blip>
          <a:srcRect b="0" l="0" r="0" t="11684"/>
          <a:stretch/>
        </p:blipFill>
        <p:spPr>
          <a:xfrm>
            <a:off x="152400" y="317225"/>
            <a:ext cx="11887198" cy="5382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g173968381d0_4_122"/>
          <p:cNvPicPr preferRelativeResize="0"/>
          <p:nvPr/>
        </p:nvPicPr>
        <p:blipFill>
          <a:blip r:embed="rId3">
            <a:alphaModFix/>
          </a:blip>
          <a:stretch>
            <a:fillRect/>
          </a:stretch>
        </p:blipFill>
        <p:spPr>
          <a:xfrm>
            <a:off x="152400" y="152400"/>
            <a:ext cx="11887200" cy="5873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g173968381d0_4_107"/>
          <p:cNvPicPr preferRelativeResize="0"/>
          <p:nvPr/>
        </p:nvPicPr>
        <p:blipFill rotWithShape="1">
          <a:blip r:embed="rId3">
            <a:alphaModFix/>
          </a:blip>
          <a:srcRect b="0" l="0" r="0" t="11543"/>
          <a:stretch/>
        </p:blipFill>
        <p:spPr>
          <a:xfrm>
            <a:off x="152400" y="347425"/>
            <a:ext cx="11887200" cy="52904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173968381d0_4_86"/>
          <p:cNvPicPr preferRelativeResize="0"/>
          <p:nvPr/>
        </p:nvPicPr>
        <p:blipFill>
          <a:blip r:embed="rId3">
            <a:alphaModFix/>
          </a:blip>
          <a:stretch>
            <a:fillRect/>
          </a:stretch>
        </p:blipFill>
        <p:spPr>
          <a:xfrm>
            <a:off x="152400" y="152400"/>
            <a:ext cx="11887201" cy="58271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173968381d0_4_112"/>
          <p:cNvPicPr preferRelativeResize="0"/>
          <p:nvPr/>
        </p:nvPicPr>
        <p:blipFill>
          <a:blip r:embed="rId3">
            <a:alphaModFix/>
          </a:blip>
          <a:stretch>
            <a:fillRect/>
          </a:stretch>
        </p:blipFill>
        <p:spPr>
          <a:xfrm>
            <a:off x="152400" y="152400"/>
            <a:ext cx="11887200" cy="573053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g173968381d0_4_38"/>
          <p:cNvPicPr preferRelativeResize="0"/>
          <p:nvPr/>
        </p:nvPicPr>
        <p:blipFill>
          <a:blip r:embed="rId3">
            <a:alphaModFix/>
          </a:blip>
          <a:stretch>
            <a:fillRect/>
          </a:stretch>
        </p:blipFill>
        <p:spPr>
          <a:xfrm>
            <a:off x="152400" y="152400"/>
            <a:ext cx="11887200" cy="58059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177319ba0d1_2_0"/>
          <p:cNvPicPr preferRelativeResize="0"/>
          <p:nvPr/>
        </p:nvPicPr>
        <p:blipFill>
          <a:blip r:embed="rId3">
            <a:alphaModFix/>
          </a:blip>
          <a:stretch>
            <a:fillRect/>
          </a:stretch>
        </p:blipFill>
        <p:spPr>
          <a:xfrm>
            <a:off x="152400" y="152400"/>
            <a:ext cx="11887199" cy="6468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g173968381d0_4_76"/>
          <p:cNvPicPr preferRelativeResize="0"/>
          <p:nvPr/>
        </p:nvPicPr>
        <p:blipFill>
          <a:blip r:embed="rId3">
            <a:alphaModFix/>
          </a:blip>
          <a:stretch>
            <a:fillRect/>
          </a:stretch>
        </p:blipFill>
        <p:spPr>
          <a:xfrm>
            <a:off x="152400" y="152400"/>
            <a:ext cx="11887198" cy="57489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173968381d0_4_42"/>
          <p:cNvPicPr preferRelativeResize="0"/>
          <p:nvPr/>
        </p:nvPicPr>
        <p:blipFill>
          <a:blip r:embed="rId3">
            <a:alphaModFix/>
          </a:blip>
          <a:stretch>
            <a:fillRect/>
          </a:stretch>
        </p:blipFill>
        <p:spPr>
          <a:xfrm>
            <a:off x="152400" y="152400"/>
            <a:ext cx="11887201" cy="579219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173968381d0_4_94"/>
          <p:cNvPicPr preferRelativeResize="0"/>
          <p:nvPr/>
        </p:nvPicPr>
        <p:blipFill>
          <a:blip r:embed="rId3">
            <a:alphaModFix/>
          </a:blip>
          <a:stretch>
            <a:fillRect/>
          </a:stretch>
        </p:blipFill>
        <p:spPr>
          <a:xfrm>
            <a:off x="152400" y="152400"/>
            <a:ext cx="11887203" cy="56682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
          <p:cNvSpPr txBox="1"/>
          <p:nvPr>
            <p:ph type="title"/>
          </p:nvPr>
        </p:nvSpPr>
        <p:spPr>
          <a:xfrm>
            <a:off x="581192" y="897464"/>
            <a:ext cx="11029616" cy="1013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800"/>
              <a:buFont typeface="Times New Roman"/>
              <a:buNone/>
            </a:pPr>
            <a:r>
              <a:rPr b="1" lang="en-US" sz="3200">
                <a:latin typeface="Times New Roman"/>
                <a:ea typeface="Times New Roman"/>
                <a:cs typeface="Times New Roman"/>
                <a:sym typeface="Times New Roman"/>
              </a:rPr>
              <a:t> TABLE OF CONTENTS</a:t>
            </a:r>
            <a:br>
              <a:rPr lang="en-US" sz="3200">
                <a:latin typeface="Calibri"/>
                <a:ea typeface="Calibri"/>
                <a:cs typeface="Calibri"/>
                <a:sym typeface="Calibri"/>
              </a:rPr>
            </a:br>
            <a:endParaRPr sz="3200"/>
          </a:p>
        </p:txBody>
      </p:sp>
      <p:sp>
        <p:nvSpPr>
          <p:cNvPr id="122" name="Google Shape;122;p3"/>
          <p:cNvSpPr txBox="1"/>
          <p:nvPr>
            <p:ph idx="1" type="body"/>
          </p:nvPr>
        </p:nvSpPr>
        <p:spPr>
          <a:xfrm>
            <a:off x="581200" y="1830350"/>
            <a:ext cx="11118300" cy="5027700"/>
          </a:xfrm>
          <a:prstGeom prst="rect">
            <a:avLst/>
          </a:prstGeom>
          <a:noFill/>
          <a:ln>
            <a:noFill/>
          </a:ln>
        </p:spPr>
        <p:txBody>
          <a:bodyPr anchorCtr="0" anchor="ctr" bIns="45700" lIns="91425" spcFirstLastPara="1" rIns="91425" wrap="square" tIns="45700">
            <a:noAutofit/>
          </a:bodyPr>
          <a:lstStyle/>
          <a:p>
            <a:pPr indent="-333375" lvl="0" marL="914400" rtl="0" algn="l">
              <a:lnSpc>
                <a:spcPct val="115000"/>
              </a:lnSpc>
              <a:spcBef>
                <a:spcPts val="0"/>
              </a:spcBef>
              <a:spcAft>
                <a:spcPts val="0"/>
              </a:spcAft>
              <a:buClr>
                <a:srgbClr val="2DA2BE"/>
              </a:buClr>
              <a:buSzPts val="1800"/>
              <a:buFont typeface="Times New Roman"/>
              <a:buChar char="❑"/>
            </a:pPr>
            <a:r>
              <a:rPr lang="en-US">
                <a:solidFill>
                  <a:schemeClr val="dk1"/>
                </a:solidFill>
                <a:latin typeface="Times New Roman"/>
                <a:ea typeface="Times New Roman"/>
                <a:cs typeface="Times New Roman"/>
                <a:sym typeface="Times New Roman"/>
              </a:rPr>
              <a:t>Abstract</a:t>
            </a:r>
            <a:endParaRPr>
              <a:solidFill>
                <a:schemeClr val="dk1"/>
              </a:solidFill>
              <a:latin typeface="Times New Roman"/>
              <a:ea typeface="Times New Roman"/>
              <a:cs typeface="Times New Roman"/>
              <a:sym typeface="Times New Roman"/>
            </a:endParaRPr>
          </a:p>
          <a:p>
            <a:pPr indent="-333375" lvl="0" marL="914400" rtl="0" algn="l">
              <a:lnSpc>
                <a:spcPct val="115000"/>
              </a:lnSpc>
              <a:spcBef>
                <a:spcPts val="675"/>
              </a:spcBef>
              <a:spcAft>
                <a:spcPts val="0"/>
              </a:spcAft>
              <a:buClr>
                <a:srgbClr val="2DA2BE"/>
              </a:buClr>
              <a:buSzPts val="1800"/>
              <a:buFont typeface="Times New Roman"/>
              <a:buChar char="❑"/>
            </a:pPr>
            <a:r>
              <a:rPr lang="en-US">
                <a:solidFill>
                  <a:schemeClr val="dk1"/>
                </a:solidFill>
                <a:latin typeface="Times New Roman"/>
                <a:ea typeface="Times New Roman"/>
                <a:cs typeface="Times New Roman"/>
                <a:sym typeface="Times New Roman"/>
              </a:rPr>
              <a:t>Introduction</a:t>
            </a:r>
            <a:endParaRPr>
              <a:solidFill>
                <a:schemeClr val="dk1"/>
              </a:solidFill>
              <a:latin typeface="Times New Roman"/>
              <a:ea typeface="Times New Roman"/>
              <a:cs typeface="Times New Roman"/>
              <a:sym typeface="Times New Roman"/>
            </a:endParaRPr>
          </a:p>
          <a:p>
            <a:pPr indent="-333375" lvl="0" marL="914400" rtl="0" algn="l">
              <a:lnSpc>
                <a:spcPct val="115000"/>
              </a:lnSpc>
              <a:spcBef>
                <a:spcPts val="680"/>
              </a:spcBef>
              <a:spcAft>
                <a:spcPts val="0"/>
              </a:spcAft>
              <a:buClr>
                <a:srgbClr val="2DA2BE"/>
              </a:buClr>
              <a:buSzPts val="1800"/>
              <a:buFont typeface="Times New Roman"/>
              <a:buChar char="❑"/>
            </a:pPr>
            <a:r>
              <a:rPr lang="en-US">
                <a:solidFill>
                  <a:schemeClr val="dk1"/>
                </a:solidFill>
                <a:latin typeface="Times New Roman"/>
                <a:ea typeface="Times New Roman"/>
                <a:cs typeface="Times New Roman"/>
                <a:sym typeface="Times New Roman"/>
              </a:rPr>
              <a:t>Proposed system</a:t>
            </a:r>
            <a:endParaRPr>
              <a:solidFill>
                <a:schemeClr val="dk1"/>
              </a:solidFill>
              <a:latin typeface="Times New Roman"/>
              <a:ea typeface="Times New Roman"/>
              <a:cs typeface="Times New Roman"/>
              <a:sym typeface="Times New Roman"/>
            </a:endParaRPr>
          </a:p>
          <a:p>
            <a:pPr indent="-333375" lvl="0" marL="914400" rtl="0" algn="l">
              <a:lnSpc>
                <a:spcPct val="115000"/>
              </a:lnSpc>
              <a:spcBef>
                <a:spcPts val="675"/>
              </a:spcBef>
              <a:spcAft>
                <a:spcPts val="0"/>
              </a:spcAft>
              <a:buClr>
                <a:srgbClr val="2DA2BE"/>
              </a:buClr>
              <a:buSzPts val="1800"/>
              <a:buFont typeface="Times New Roman"/>
              <a:buChar char="❑"/>
            </a:pPr>
            <a:r>
              <a:rPr lang="en-US">
                <a:solidFill>
                  <a:schemeClr val="dk1"/>
                </a:solidFill>
                <a:latin typeface="Times New Roman"/>
                <a:ea typeface="Times New Roman"/>
                <a:cs typeface="Times New Roman"/>
                <a:sym typeface="Times New Roman"/>
              </a:rPr>
              <a:t>Technology used</a:t>
            </a:r>
            <a:endParaRPr>
              <a:solidFill>
                <a:schemeClr val="dk1"/>
              </a:solidFill>
              <a:latin typeface="Times New Roman"/>
              <a:ea typeface="Times New Roman"/>
              <a:cs typeface="Times New Roman"/>
              <a:sym typeface="Times New Roman"/>
            </a:endParaRPr>
          </a:p>
          <a:p>
            <a:pPr indent="-333375" lvl="0" marL="914400" rtl="0" algn="l">
              <a:lnSpc>
                <a:spcPct val="115000"/>
              </a:lnSpc>
              <a:spcBef>
                <a:spcPts val="680"/>
              </a:spcBef>
              <a:spcAft>
                <a:spcPts val="0"/>
              </a:spcAft>
              <a:buClr>
                <a:srgbClr val="2DA2BE"/>
              </a:buClr>
              <a:buSzPts val="1800"/>
              <a:buFont typeface="Times New Roman"/>
              <a:buChar char="❑"/>
            </a:pPr>
            <a:r>
              <a:rPr lang="en-US">
                <a:solidFill>
                  <a:schemeClr val="dk1"/>
                </a:solidFill>
                <a:latin typeface="Times New Roman"/>
                <a:ea typeface="Times New Roman"/>
                <a:cs typeface="Times New Roman"/>
                <a:sym typeface="Times New Roman"/>
              </a:rPr>
              <a:t>Environment</a:t>
            </a:r>
            <a:endParaRPr>
              <a:solidFill>
                <a:schemeClr val="dk1"/>
              </a:solidFill>
              <a:latin typeface="Times New Roman"/>
              <a:ea typeface="Times New Roman"/>
              <a:cs typeface="Times New Roman"/>
              <a:sym typeface="Times New Roman"/>
            </a:endParaRPr>
          </a:p>
          <a:p>
            <a:pPr indent="-333375" lvl="0" marL="914400" rtl="0" algn="l">
              <a:lnSpc>
                <a:spcPct val="115000"/>
              </a:lnSpc>
              <a:spcBef>
                <a:spcPts val="675"/>
              </a:spcBef>
              <a:spcAft>
                <a:spcPts val="0"/>
              </a:spcAft>
              <a:buClr>
                <a:srgbClr val="2DA2BE"/>
              </a:buClr>
              <a:buSzPts val="1800"/>
              <a:buFont typeface="Times New Roman"/>
              <a:buChar char="❑"/>
            </a:pPr>
            <a:r>
              <a:rPr lang="en-US">
                <a:solidFill>
                  <a:schemeClr val="dk1"/>
                </a:solidFill>
                <a:latin typeface="Times New Roman"/>
                <a:ea typeface="Times New Roman"/>
                <a:cs typeface="Times New Roman"/>
                <a:sym typeface="Times New Roman"/>
              </a:rPr>
              <a:t>Modules</a:t>
            </a:r>
            <a:endParaRPr>
              <a:solidFill>
                <a:schemeClr val="dk1"/>
              </a:solidFill>
              <a:latin typeface="Times New Roman"/>
              <a:ea typeface="Times New Roman"/>
              <a:cs typeface="Times New Roman"/>
              <a:sym typeface="Times New Roman"/>
            </a:endParaRPr>
          </a:p>
          <a:p>
            <a:pPr indent="-324231" lvl="0" marL="914400" rtl="0" algn="l">
              <a:lnSpc>
                <a:spcPct val="115000"/>
              </a:lnSpc>
              <a:spcBef>
                <a:spcPts val="675"/>
              </a:spcBef>
              <a:spcAft>
                <a:spcPts val="0"/>
              </a:spcAft>
              <a:buClr>
                <a:srgbClr val="2DA2BE"/>
              </a:buClr>
              <a:buSzPts val="1656"/>
              <a:buFont typeface="Times New Roman"/>
              <a:buChar char="❑"/>
            </a:pPr>
            <a:r>
              <a:rPr lang="en-US">
                <a:solidFill>
                  <a:schemeClr val="dk1"/>
                </a:solidFill>
                <a:latin typeface="Times New Roman"/>
                <a:ea typeface="Times New Roman"/>
                <a:cs typeface="Times New Roman"/>
                <a:sym typeface="Times New Roman"/>
              </a:rPr>
              <a:t>Flow diagram</a:t>
            </a:r>
            <a:endParaRPr>
              <a:solidFill>
                <a:schemeClr val="dk1"/>
              </a:solidFill>
              <a:latin typeface="Times New Roman"/>
              <a:ea typeface="Times New Roman"/>
              <a:cs typeface="Times New Roman"/>
              <a:sym typeface="Times New Roman"/>
            </a:endParaRPr>
          </a:p>
          <a:p>
            <a:pPr indent="-333375" lvl="0" marL="914400" rtl="0" algn="l">
              <a:lnSpc>
                <a:spcPct val="115000"/>
              </a:lnSpc>
              <a:spcBef>
                <a:spcPts val="680"/>
              </a:spcBef>
              <a:spcAft>
                <a:spcPts val="0"/>
              </a:spcAft>
              <a:buClr>
                <a:srgbClr val="2DA2BE"/>
              </a:buClr>
              <a:buSzPts val="1800"/>
              <a:buFont typeface="Times New Roman"/>
              <a:buChar char="❑"/>
            </a:pPr>
            <a:r>
              <a:rPr lang="en-US">
                <a:solidFill>
                  <a:schemeClr val="dk1"/>
                </a:solidFill>
                <a:latin typeface="Times New Roman"/>
                <a:ea typeface="Times New Roman"/>
                <a:cs typeface="Times New Roman"/>
                <a:sym typeface="Times New Roman"/>
              </a:rPr>
              <a:t>Output</a:t>
            </a:r>
            <a:endParaRPr>
              <a:solidFill>
                <a:schemeClr val="dk1"/>
              </a:solidFill>
              <a:latin typeface="Times New Roman"/>
              <a:ea typeface="Times New Roman"/>
              <a:cs typeface="Times New Roman"/>
              <a:sym typeface="Times New Roman"/>
            </a:endParaRPr>
          </a:p>
          <a:p>
            <a:pPr indent="-333375" lvl="0" marL="914400" rtl="0" algn="l">
              <a:lnSpc>
                <a:spcPct val="115000"/>
              </a:lnSpc>
              <a:spcBef>
                <a:spcPts val="675"/>
              </a:spcBef>
              <a:spcAft>
                <a:spcPts val="0"/>
              </a:spcAft>
              <a:buClr>
                <a:srgbClr val="2DA2BE"/>
              </a:buClr>
              <a:buSzPts val="1800"/>
              <a:buFont typeface="Times New Roman"/>
              <a:buChar char="❑"/>
            </a:pPr>
            <a:r>
              <a:rPr lang="en-US">
                <a:solidFill>
                  <a:schemeClr val="dk1"/>
                </a:solidFill>
                <a:latin typeface="Times New Roman"/>
                <a:ea typeface="Times New Roman"/>
                <a:cs typeface="Times New Roman"/>
                <a:sym typeface="Times New Roman"/>
              </a:rPr>
              <a:t>Advantages</a:t>
            </a:r>
            <a:endParaRPr>
              <a:solidFill>
                <a:schemeClr val="dk1"/>
              </a:solidFill>
              <a:latin typeface="Times New Roman"/>
              <a:ea typeface="Times New Roman"/>
              <a:cs typeface="Times New Roman"/>
              <a:sym typeface="Times New Roman"/>
            </a:endParaRPr>
          </a:p>
          <a:p>
            <a:pPr indent="-333375" lvl="0" marL="914400" rtl="0" algn="l">
              <a:lnSpc>
                <a:spcPct val="115000"/>
              </a:lnSpc>
              <a:spcBef>
                <a:spcPts val="675"/>
              </a:spcBef>
              <a:spcAft>
                <a:spcPts val="0"/>
              </a:spcAft>
              <a:buClr>
                <a:srgbClr val="2DA2BE"/>
              </a:buClr>
              <a:buSzPts val="1800"/>
              <a:buFont typeface="Times New Roman"/>
              <a:buChar char="❑"/>
            </a:pPr>
            <a:r>
              <a:rPr lang="en-US">
                <a:solidFill>
                  <a:schemeClr val="dk1"/>
                </a:solidFill>
                <a:latin typeface="Times New Roman"/>
                <a:ea typeface="Times New Roman"/>
                <a:cs typeface="Times New Roman"/>
                <a:sym typeface="Times New Roman"/>
              </a:rPr>
              <a:t>Conclusion</a:t>
            </a:r>
            <a:endParaRPr>
              <a:solidFill>
                <a:schemeClr val="dk1"/>
              </a:solidFill>
              <a:latin typeface="Times New Roman"/>
              <a:ea typeface="Times New Roman"/>
              <a:cs typeface="Times New Roman"/>
              <a:sym typeface="Times New Roman"/>
            </a:endParaRPr>
          </a:p>
          <a:p>
            <a:pPr indent="-333375" lvl="0" marL="914400" rtl="0" algn="l">
              <a:lnSpc>
                <a:spcPct val="115000"/>
              </a:lnSpc>
              <a:spcBef>
                <a:spcPts val="680"/>
              </a:spcBef>
              <a:spcAft>
                <a:spcPts val="0"/>
              </a:spcAft>
              <a:buClr>
                <a:srgbClr val="2DA2BE"/>
              </a:buClr>
              <a:buSzPts val="1800"/>
              <a:buFont typeface="Times New Roman"/>
              <a:buChar char="❑"/>
            </a:pPr>
            <a:r>
              <a:rPr lang="en-US">
                <a:solidFill>
                  <a:schemeClr val="dk1"/>
                </a:solidFill>
                <a:latin typeface="Times New Roman"/>
                <a:ea typeface="Times New Roman"/>
                <a:cs typeface="Times New Roman"/>
                <a:sym typeface="Times New Roman"/>
              </a:rPr>
              <a:t>Future Scope</a:t>
            </a:r>
            <a:endParaRPr>
              <a:solidFill>
                <a:schemeClr val="dk1"/>
              </a:solidFill>
              <a:latin typeface="Times New Roman"/>
              <a:ea typeface="Times New Roman"/>
              <a:cs typeface="Times New Roman"/>
              <a:sym typeface="Times New Roman"/>
            </a:endParaRPr>
          </a:p>
          <a:p>
            <a:pPr indent="-333375" lvl="0" marL="914400" rtl="0" algn="l">
              <a:lnSpc>
                <a:spcPct val="115000"/>
              </a:lnSpc>
              <a:spcBef>
                <a:spcPts val="675"/>
              </a:spcBef>
              <a:spcAft>
                <a:spcPts val="0"/>
              </a:spcAft>
              <a:buClr>
                <a:srgbClr val="2DA2BE"/>
              </a:buClr>
              <a:buSzPts val="1800"/>
              <a:buFont typeface="Times New Roman"/>
              <a:buChar char="❑"/>
            </a:pPr>
            <a:r>
              <a:rPr lang="en-US">
                <a:solidFill>
                  <a:schemeClr val="dk1"/>
                </a:solidFill>
                <a:latin typeface="Times New Roman"/>
                <a:ea typeface="Times New Roman"/>
                <a:cs typeface="Times New Roman"/>
                <a:sym typeface="Times New Roman"/>
              </a:rPr>
              <a:t>References</a:t>
            </a:r>
            <a:endParaRPr sz="19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173968381d0_4_46"/>
          <p:cNvPicPr preferRelativeResize="0"/>
          <p:nvPr/>
        </p:nvPicPr>
        <p:blipFill>
          <a:blip r:embed="rId3">
            <a:alphaModFix/>
          </a:blip>
          <a:stretch>
            <a:fillRect/>
          </a:stretch>
        </p:blipFill>
        <p:spPr>
          <a:xfrm>
            <a:off x="152400" y="152400"/>
            <a:ext cx="11887199" cy="555673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g173968381d0_4_50"/>
          <p:cNvPicPr preferRelativeResize="0"/>
          <p:nvPr/>
        </p:nvPicPr>
        <p:blipFill>
          <a:blip r:embed="rId3">
            <a:alphaModFix/>
          </a:blip>
          <a:stretch>
            <a:fillRect/>
          </a:stretch>
        </p:blipFill>
        <p:spPr>
          <a:xfrm>
            <a:off x="152400" y="152400"/>
            <a:ext cx="11887200" cy="48571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g173968381d0_4_54"/>
          <p:cNvPicPr preferRelativeResize="0"/>
          <p:nvPr/>
        </p:nvPicPr>
        <p:blipFill>
          <a:blip r:embed="rId3">
            <a:alphaModFix/>
          </a:blip>
          <a:stretch>
            <a:fillRect/>
          </a:stretch>
        </p:blipFill>
        <p:spPr>
          <a:xfrm>
            <a:off x="152400" y="152400"/>
            <a:ext cx="11887198" cy="56724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173968381d0_4_58"/>
          <p:cNvPicPr preferRelativeResize="0"/>
          <p:nvPr/>
        </p:nvPicPr>
        <p:blipFill>
          <a:blip r:embed="rId3">
            <a:alphaModFix/>
          </a:blip>
          <a:stretch>
            <a:fillRect/>
          </a:stretch>
        </p:blipFill>
        <p:spPr>
          <a:xfrm>
            <a:off x="152400" y="152400"/>
            <a:ext cx="11887199" cy="57421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g173968381d0_4_62"/>
          <p:cNvPicPr preferRelativeResize="0"/>
          <p:nvPr/>
        </p:nvPicPr>
        <p:blipFill>
          <a:blip r:embed="rId3">
            <a:alphaModFix/>
          </a:blip>
          <a:stretch>
            <a:fillRect/>
          </a:stretch>
        </p:blipFill>
        <p:spPr>
          <a:xfrm>
            <a:off x="152400" y="152400"/>
            <a:ext cx="11887200" cy="58786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173968381d0_4_117"/>
          <p:cNvPicPr preferRelativeResize="0"/>
          <p:nvPr/>
        </p:nvPicPr>
        <p:blipFill>
          <a:blip r:embed="rId3">
            <a:alphaModFix/>
          </a:blip>
          <a:stretch>
            <a:fillRect/>
          </a:stretch>
        </p:blipFill>
        <p:spPr>
          <a:xfrm>
            <a:off x="152400" y="152400"/>
            <a:ext cx="11887200" cy="57892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g1740cae9900_1_4"/>
          <p:cNvPicPr preferRelativeResize="0"/>
          <p:nvPr/>
        </p:nvPicPr>
        <p:blipFill>
          <a:blip r:embed="rId3">
            <a:alphaModFix/>
          </a:blip>
          <a:stretch>
            <a:fillRect/>
          </a:stretch>
        </p:blipFill>
        <p:spPr>
          <a:xfrm>
            <a:off x="90375" y="90375"/>
            <a:ext cx="12009975" cy="6677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g1740cae9900_1_9"/>
          <p:cNvPicPr preferRelativeResize="0"/>
          <p:nvPr/>
        </p:nvPicPr>
        <p:blipFill>
          <a:blip r:embed="rId3">
            <a:alphaModFix/>
          </a:blip>
          <a:stretch>
            <a:fillRect/>
          </a:stretch>
        </p:blipFill>
        <p:spPr>
          <a:xfrm>
            <a:off x="90375" y="124275"/>
            <a:ext cx="11919600" cy="6620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g1740cae9900_1_14"/>
          <p:cNvPicPr preferRelativeResize="0"/>
          <p:nvPr/>
        </p:nvPicPr>
        <p:blipFill>
          <a:blip r:embed="rId3">
            <a:alphaModFix/>
          </a:blip>
          <a:stretch>
            <a:fillRect/>
          </a:stretch>
        </p:blipFill>
        <p:spPr>
          <a:xfrm>
            <a:off x="277425" y="610125"/>
            <a:ext cx="11637151" cy="604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g1740cae9900_1_30"/>
          <p:cNvPicPr preferRelativeResize="0"/>
          <p:nvPr/>
        </p:nvPicPr>
        <p:blipFill>
          <a:blip r:embed="rId3">
            <a:alphaModFix/>
          </a:blip>
          <a:stretch>
            <a:fillRect/>
          </a:stretch>
        </p:blipFill>
        <p:spPr>
          <a:xfrm>
            <a:off x="203375" y="0"/>
            <a:ext cx="11896975"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
          <p:cNvSpPr txBox="1"/>
          <p:nvPr>
            <p:ph type="title"/>
          </p:nvPr>
        </p:nvSpPr>
        <p:spPr>
          <a:xfrm>
            <a:off x="581200" y="729825"/>
            <a:ext cx="11029500" cy="845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800"/>
              <a:buFont typeface="Gill Sans"/>
              <a:buNone/>
            </a:pPr>
            <a:r>
              <a:rPr lang="en-US" sz="3200">
                <a:latin typeface="Times New Roman"/>
                <a:ea typeface="Times New Roman"/>
                <a:cs typeface="Times New Roman"/>
                <a:sym typeface="Times New Roman"/>
              </a:rPr>
              <a:t>ABSTRACT</a:t>
            </a:r>
            <a:endParaRPr sz="3200">
              <a:latin typeface="Times New Roman"/>
              <a:ea typeface="Times New Roman"/>
              <a:cs typeface="Times New Roman"/>
              <a:sym typeface="Times New Roman"/>
            </a:endParaRPr>
          </a:p>
        </p:txBody>
      </p:sp>
      <p:sp>
        <p:nvSpPr>
          <p:cNvPr id="128" name="Google Shape;128;p4"/>
          <p:cNvSpPr txBox="1"/>
          <p:nvPr>
            <p:ph idx="1" type="body"/>
          </p:nvPr>
        </p:nvSpPr>
        <p:spPr>
          <a:xfrm>
            <a:off x="581193" y="2166150"/>
            <a:ext cx="11029500" cy="3989700"/>
          </a:xfrm>
          <a:prstGeom prst="rect">
            <a:avLst/>
          </a:prstGeom>
          <a:noFill/>
          <a:ln>
            <a:noFill/>
          </a:ln>
        </p:spPr>
        <p:txBody>
          <a:bodyPr anchorCtr="0" anchor="ctr" bIns="45700" lIns="91425" spcFirstLastPara="1" rIns="91425" wrap="square" tIns="45700">
            <a:normAutofit/>
          </a:bodyPr>
          <a:lstStyle/>
          <a:p>
            <a:pPr indent="-200844" lvl="0" marL="306000" rtl="0" algn="l">
              <a:spcBef>
                <a:spcPts val="0"/>
              </a:spcBef>
              <a:spcAft>
                <a:spcPts val="0"/>
              </a:spcAft>
              <a:buSzPts val="1656"/>
              <a:buNone/>
            </a:pPr>
            <a:r>
              <a:t/>
            </a:r>
            <a:endParaRPr/>
          </a:p>
          <a:p>
            <a:pPr indent="-200844" lvl="0" marL="306000" rtl="0" algn="l">
              <a:spcBef>
                <a:spcPts val="960"/>
              </a:spcBef>
              <a:spcAft>
                <a:spcPts val="0"/>
              </a:spcAft>
              <a:buSzPts val="1656"/>
              <a:buNone/>
            </a:pPr>
            <a:r>
              <a:t/>
            </a:r>
            <a:endParaRPr/>
          </a:p>
          <a:p>
            <a:pPr indent="-200844" lvl="0" marL="306000" rtl="0" algn="l">
              <a:spcBef>
                <a:spcPts val="960"/>
              </a:spcBef>
              <a:spcAft>
                <a:spcPts val="0"/>
              </a:spcAft>
              <a:buSzPts val="1656"/>
              <a:buNone/>
            </a:pPr>
            <a:r>
              <a:t/>
            </a:r>
            <a:endParaRPr/>
          </a:p>
          <a:p>
            <a:pPr indent="-200844" lvl="0" marL="306000" rtl="0" algn="l">
              <a:spcBef>
                <a:spcPts val="960"/>
              </a:spcBef>
              <a:spcAft>
                <a:spcPts val="0"/>
              </a:spcAft>
              <a:buSzPts val="1656"/>
              <a:buNone/>
            </a:pPr>
            <a:r>
              <a:t/>
            </a:r>
            <a:endParaRPr/>
          </a:p>
          <a:p>
            <a:pPr indent="-200844" lvl="0" marL="306000" rtl="0" algn="l">
              <a:spcBef>
                <a:spcPts val="960"/>
              </a:spcBef>
              <a:spcAft>
                <a:spcPts val="0"/>
              </a:spcAft>
              <a:buSzPts val="1656"/>
              <a:buNone/>
            </a:pPr>
            <a:r>
              <a:t/>
            </a:r>
            <a:endParaRPr/>
          </a:p>
        </p:txBody>
      </p:sp>
      <p:sp>
        <p:nvSpPr>
          <p:cNvPr id="129" name="Google Shape;129;p4"/>
          <p:cNvSpPr txBox="1"/>
          <p:nvPr/>
        </p:nvSpPr>
        <p:spPr>
          <a:xfrm>
            <a:off x="692450" y="2166150"/>
            <a:ext cx="11221500" cy="4194300"/>
          </a:xfrm>
          <a:prstGeom prst="rect">
            <a:avLst/>
          </a:prstGeom>
          <a:noFill/>
          <a:ln>
            <a:noFill/>
          </a:ln>
        </p:spPr>
        <p:txBody>
          <a:bodyPr anchorCtr="0" anchor="t" bIns="45700" lIns="91425" spcFirstLastPara="1" rIns="91425" wrap="square" tIns="45700">
            <a:spAutoFit/>
          </a:bodyPr>
          <a:lstStyle/>
          <a:p>
            <a:pPr indent="0" lvl="0" marL="914400" marR="765810" rtl="0" algn="just">
              <a:lnSpc>
                <a:spcPct val="2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76225" lvl="1" marL="914400" marR="767715" rtl="0" algn="just">
              <a:lnSpc>
                <a:spcPct val="200000"/>
              </a:lnSpc>
              <a:spcBef>
                <a:spcPts val="975"/>
              </a:spcBef>
              <a:spcAft>
                <a:spcPts val="0"/>
              </a:spcAft>
              <a:buClr>
                <a:srgbClr val="2DA2BE"/>
              </a:buClr>
              <a:buSzPts val="1800"/>
              <a:buFont typeface="Times New Roman"/>
              <a:buChar char="❏"/>
            </a:pPr>
            <a:r>
              <a:rPr lang="en-US" sz="1800">
                <a:solidFill>
                  <a:schemeClr val="dk1"/>
                </a:solidFill>
                <a:latin typeface="Times New Roman"/>
                <a:ea typeface="Times New Roman"/>
                <a:cs typeface="Times New Roman"/>
                <a:sym typeface="Times New Roman"/>
              </a:rPr>
              <a:t>Online shopping has now become an inevitable practice  in today's hectic environment, and doing so for something as important as pharmaceuticals is also equally essential.</a:t>
            </a:r>
            <a:endParaRPr sz="1800">
              <a:solidFill>
                <a:schemeClr val="dk1"/>
              </a:solidFill>
              <a:latin typeface="Times New Roman"/>
              <a:ea typeface="Times New Roman"/>
              <a:cs typeface="Times New Roman"/>
              <a:sym typeface="Times New Roman"/>
            </a:endParaRPr>
          </a:p>
          <a:p>
            <a:pPr indent="-276225" lvl="1" marL="914400" marR="767715" rtl="0" algn="just">
              <a:lnSpc>
                <a:spcPct val="200000"/>
              </a:lnSpc>
              <a:spcBef>
                <a:spcPts val="975"/>
              </a:spcBef>
              <a:spcAft>
                <a:spcPts val="0"/>
              </a:spcAft>
              <a:buClr>
                <a:srgbClr val="2DA2BE"/>
              </a:buClr>
              <a:buSzPts val="1800"/>
              <a:buFont typeface="Times New Roman"/>
              <a:buChar char="❏"/>
            </a:pPr>
            <a:r>
              <a:rPr lang="en-US" sz="1800">
                <a:solidFill>
                  <a:schemeClr val="dk1"/>
                </a:solidFill>
                <a:latin typeface="Times New Roman"/>
                <a:ea typeface="Times New Roman"/>
                <a:cs typeface="Times New Roman"/>
                <a:sym typeface="Times New Roman"/>
              </a:rPr>
              <a:t>In order to supply your medications safely, promptly, and wherever you are, we have E-medicare here.</a:t>
            </a:r>
            <a:endParaRPr i="0" sz="1800" u="none" cap="none" strike="noStrike">
              <a:solidFill>
                <a:schemeClr val="dk1"/>
              </a:solidFill>
              <a:latin typeface="Times New Roman"/>
              <a:ea typeface="Times New Roman"/>
              <a:cs typeface="Times New Roman"/>
              <a:sym typeface="Times New Roman"/>
            </a:endParaRPr>
          </a:p>
          <a:p>
            <a:pPr indent="0" lvl="0" marL="914400" marR="767715" rtl="0" algn="just">
              <a:lnSpc>
                <a:spcPct val="200000"/>
              </a:lnSpc>
              <a:spcBef>
                <a:spcPts val="975"/>
              </a:spcBef>
              <a:spcAft>
                <a:spcPts val="0"/>
              </a:spcAft>
              <a:buNone/>
            </a:pPr>
            <a:r>
              <a:t/>
            </a:r>
            <a:endParaRPr sz="1800">
              <a:solidFill>
                <a:schemeClr val="dk1"/>
              </a:solidFill>
            </a:endParaRPr>
          </a:p>
          <a:p>
            <a:pPr indent="0" lvl="0" marL="0" marR="767715" rtl="0" algn="just">
              <a:lnSpc>
                <a:spcPct val="200000"/>
              </a:lnSpc>
              <a:spcBef>
                <a:spcPts val="975"/>
              </a:spcBef>
              <a:spcAft>
                <a:spcPts val="0"/>
              </a:spcAft>
              <a:buNone/>
            </a:pPr>
            <a:r>
              <a:t/>
            </a:r>
            <a:endParaRPr sz="1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g177319ba0d1_2_10"/>
          <p:cNvPicPr preferRelativeResize="0"/>
          <p:nvPr/>
        </p:nvPicPr>
        <p:blipFill>
          <a:blip r:embed="rId3">
            <a:alphaModFix/>
          </a:blip>
          <a:stretch>
            <a:fillRect/>
          </a:stretch>
        </p:blipFill>
        <p:spPr>
          <a:xfrm>
            <a:off x="152400" y="152400"/>
            <a:ext cx="11814221" cy="65532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g1740cae9900_1_49"/>
          <p:cNvPicPr preferRelativeResize="0"/>
          <p:nvPr/>
        </p:nvPicPr>
        <p:blipFill>
          <a:blip r:embed="rId3">
            <a:alphaModFix/>
          </a:blip>
          <a:stretch>
            <a:fillRect/>
          </a:stretch>
        </p:blipFill>
        <p:spPr>
          <a:xfrm>
            <a:off x="152400" y="1043000"/>
            <a:ext cx="11887202" cy="51578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g1740cae9900_1_53"/>
          <p:cNvPicPr preferRelativeResize="0"/>
          <p:nvPr/>
        </p:nvPicPr>
        <p:blipFill>
          <a:blip r:embed="rId3">
            <a:alphaModFix/>
          </a:blip>
          <a:stretch>
            <a:fillRect/>
          </a:stretch>
        </p:blipFill>
        <p:spPr>
          <a:xfrm>
            <a:off x="152400" y="1000125"/>
            <a:ext cx="11887198" cy="55710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g1740cae9900_1_57"/>
          <p:cNvPicPr preferRelativeResize="0"/>
          <p:nvPr/>
        </p:nvPicPr>
        <p:blipFill>
          <a:blip r:embed="rId3">
            <a:alphaModFix/>
          </a:blip>
          <a:stretch>
            <a:fillRect/>
          </a:stretch>
        </p:blipFill>
        <p:spPr>
          <a:xfrm>
            <a:off x="152400" y="895350"/>
            <a:ext cx="11887199" cy="547208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g1740cae9900_1_61"/>
          <p:cNvPicPr preferRelativeResize="0"/>
          <p:nvPr/>
        </p:nvPicPr>
        <p:blipFill>
          <a:blip r:embed="rId3">
            <a:alphaModFix/>
          </a:blip>
          <a:stretch>
            <a:fillRect/>
          </a:stretch>
        </p:blipFill>
        <p:spPr>
          <a:xfrm>
            <a:off x="152400" y="881075"/>
            <a:ext cx="11887199" cy="55465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1740cae9900_1_65"/>
          <p:cNvPicPr preferRelativeResize="0"/>
          <p:nvPr/>
        </p:nvPicPr>
        <p:blipFill>
          <a:blip r:embed="rId3">
            <a:alphaModFix/>
          </a:blip>
          <a:stretch>
            <a:fillRect/>
          </a:stretch>
        </p:blipFill>
        <p:spPr>
          <a:xfrm>
            <a:off x="152400" y="909650"/>
            <a:ext cx="11887202" cy="548830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g1740cae9900_1_69"/>
          <p:cNvPicPr preferRelativeResize="0"/>
          <p:nvPr/>
        </p:nvPicPr>
        <p:blipFill>
          <a:blip r:embed="rId3">
            <a:alphaModFix/>
          </a:blip>
          <a:stretch>
            <a:fillRect/>
          </a:stretch>
        </p:blipFill>
        <p:spPr>
          <a:xfrm>
            <a:off x="152400" y="966775"/>
            <a:ext cx="11887200" cy="54501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g1740cae9900_1_73"/>
          <p:cNvPicPr preferRelativeResize="0"/>
          <p:nvPr/>
        </p:nvPicPr>
        <p:blipFill>
          <a:blip r:embed="rId3">
            <a:alphaModFix/>
          </a:blip>
          <a:stretch>
            <a:fillRect/>
          </a:stretch>
        </p:blipFill>
        <p:spPr>
          <a:xfrm>
            <a:off x="152400" y="923925"/>
            <a:ext cx="11887200" cy="549783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g1740cae9900_1_77"/>
          <p:cNvPicPr preferRelativeResize="0"/>
          <p:nvPr/>
        </p:nvPicPr>
        <p:blipFill>
          <a:blip r:embed="rId3">
            <a:alphaModFix/>
          </a:blip>
          <a:stretch>
            <a:fillRect/>
          </a:stretch>
        </p:blipFill>
        <p:spPr>
          <a:xfrm>
            <a:off x="80950" y="1009650"/>
            <a:ext cx="11887203" cy="546018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g1740cae9900_1_81"/>
          <p:cNvPicPr preferRelativeResize="0"/>
          <p:nvPr/>
        </p:nvPicPr>
        <p:blipFill>
          <a:blip r:embed="rId3">
            <a:alphaModFix/>
          </a:blip>
          <a:stretch>
            <a:fillRect/>
          </a:stretch>
        </p:blipFill>
        <p:spPr>
          <a:xfrm>
            <a:off x="152400" y="842975"/>
            <a:ext cx="11887200" cy="590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ph type="title"/>
          </p:nvPr>
        </p:nvSpPr>
        <p:spPr>
          <a:xfrm>
            <a:off x="581250" y="405450"/>
            <a:ext cx="11029500" cy="148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3200"/>
              <a:buFont typeface="Times New Roman"/>
              <a:buNone/>
            </a:pPr>
            <a:r>
              <a:rPr b="1" lang="en-US" sz="3200">
                <a:latin typeface="Times New Roman"/>
                <a:ea typeface="Times New Roman"/>
                <a:cs typeface="Times New Roman"/>
                <a:sym typeface="Times New Roman"/>
              </a:rPr>
              <a:t>INTRODUCTION</a:t>
            </a:r>
            <a:br>
              <a:rPr b="1" lang="en-US" sz="3200">
                <a:latin typeface="Times New Roman"/>
                <a:ea typeface="Times New Roman"/>
                <a:cs typeface="Times New Roman"/>
                <a:sym typeface="Times New Roman"/>
              </a:rPr>
            </a:br>
            <a:endParaRPr sz="3200">
              <a:latin typeface="Times New Roman"/>
              <a:ea typeface="Times New Roman"/>
              <a:cs typeface="Times New Roman"/>
              <a:sym typeface="Times New Roman"/>
            </a:endParaRPr>
          </a:p>
        </p:txBody>
      </p:sp>
      <p:sp>
        <p:nvSpPr>
          <p:cNvPr id="135" name="Google Shape;135;p5"/>
          <p:cNvSpPr txBox="1"/>
          <p:nvPr>
            <p:ph idx="1" type="body"/>
          </p:nvPr>
        </p:nvSpPr>
        <p:spPr>
          <a:xfrm>
            <a:off x="581250" y="1964775"/>
            <a:ext cx="11029500" cy="5259300"/>
          </a:xfrm>
          <a:prstGeom prst="rect">
            <a:avLst/>
          </a:prstGeom>
          <a:noFill/>
          <a:ln>
            <a:noFill/>
          </a:ln>
        </p:spPr>
        <p:txBody>
          <a:bodyPr anchorCtr="0" anchor="ctr" bIns="45700" lIns="91425" spcFirstLastPara="1" rIns="91425" wrap="square" tIns="45700">
            <a:normAutofit lnSpcReduction="10000"/>
          </a:bodyPr>
          <a:lstStyle/>
          <a:p>
            <a:pPr indent="-333756" lvl="0" marL="914400" rtl="0" algn="just">
              <a:lnSpc>
                <a:spcPct val="200000"/>
              </a:lnSpc>
              <a:spcBef>
                <a:spcPts val="36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E-Medicare is an </a:t>
            </a:r>
            <a:r>
              <a:rPr lang="en-US">
                <a:solidFill>
                  <a:schemeClr val="dk1"/>
                </a:solidFill>
                <a:latin typeface="Times New Roman"/>
                <a:ea typeface="Times New Roman"/>
                <a:cs typeface="Times New Roman"/>
                <a:sym typeface="Times New Roman"/>
              </a:rPr>
              <a:t>online web portal</a:t>
            </a:r>
            <a:r>
              <a:rPr lang="en-US">
                <a:solidFill>
                  <a:schemeClr val="dk1"/>
                </a:solidFill>
                <a:latin typeface="Times New Roman"/>
                <a:ea typeface="Times New Roman"/>
                <a:cs typeface="Times New Roman"/>
                <a:sym typeface="Times New Roman"/>
              </a:rPr>
              <a:t>, which enables the c</a:t>
            </a:r>
            <a:r>
              <a:rPr lang="en-US">
                <a:solidFill>
                  <a:schemeClr val="dk1"/>
                </a:solidFill>
                <a:latin typeface="Times New Roman"/>
                <a:ea typeface="Times New Roman"/>
                <a:cs typeface="Times New Roman"/>
                <a:sym typeface="Times New Roman"/>
              </a:rPr>
              <a:t>ustomers to order medicines , anywhere and anytime.</a:t>
            </a:r>
            <a:endParaRPr>
              <a:solidFill>
                <a:schemeClr val="dk1"/>
              </a:solidFill>
              <a:latin typeface="Times New Roman"/>
              <a:ea typeface="Times New Roman"/>
              <a:cs typeface="Times New Roman"/>
              <a:sym typeface="Times New Roman"/>
            </a:endParaRPr>
          </a:p>
          <a:p>
            <a:pPr indent="-333756" lvl="0" marL="914400" rtl="0" algn="just">
              <a:lnSpc>
                <a:spcPct val="200000"/>
              </a:lnSpc>
              <a:spcBef>
                <a:spcPts val="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This application can handle Medical information, facilitates booking from various distributors all over the world and provides </a:t>
            </a:r>
            <a:r>
              <a:rPr b="1" lang="en-US">
                <a:solidFill>
                  <a:schemeClr val="dk1"/>
                </a:solidFill>
                <a:latin typeface="Times New Roman"/>
                <a:ea typeface="Times New Roman"/>
                <a:cs typeface="Times New Roman"/>
                <a:sym typeface="Times New Roman"/>
              </a:rPr>
              <a:t>24✖7</a:t>
            </a:r>
            <a:r>
              <a:rPr lang="en-US">
                <a:solidFill>
                  <a:schemeClr val="dk1"/>
                </a:solidFill>
                <a:latin typeface="Times New Roman"/>
                <a:ea typeface="Times New Roman"/>
                <a:cs typeface="Times New Roman"/>
                <a:sym typeface="Times New Roman"/>
              </a:rPr>
              <a:t> customer support. </a:t>
            </a:r>
            <a:endParaRPr>
              <a:solidFill>
                <a:schemeClr val="dk1"/>
              </a:solidFill>
              <a:latin typeface="Times New Roman"/>
              <a:ea typeface="Times New Roman"/>
              <a:cs typeface="Times New Roman"/>
              <a:sym typeface="Times New Roman"/>
            </a:endParaRPr>
          </a:p>
          <a:p>
            <a:pPr indent="-333756" lvl="0" marL="914400" rtl="0" algn="just">
              <a:lnSpc>
                <a:spcPct val="200000"/>
              </a:lnSpc>
              <a:spcBef>
                <a:spcPts val="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This practice will automate  the procedure of medicine supply through the Pharmaceuticals Company and improve business standards and customer relationships. </a:t>
            </a:r>
            <a:endParaRPr>
              <a:solidFill>
                <a:schemeClr val="dk1"/>
              </a:solidFill>
              <a:latin typeface="Times New Roman"/>
              <a:ea typeface="Times New Roman"/>
              <a:cs typeface="Times New Roman"/>
              <a:sym typeface="Times New Roman"/>
            </a:endParaRPr>
          </a:p>
          <a:p>
            <a:pPr indent="-333756" lvl="0" marL="914400" rtl="0" algn="just">
              <a:lnSpc>
                <a:spcPct val="200000"/>
              </a:lnSpc>
              <a:spcBef>
                <a:spcPts val="0"/>
              </a:spcBef>
              <a:spcAft>
                <a:spcPts val="0"/>
              </a:spcAft>
              <a:buSzPts val="1656"/>
              <a:buFont typeface="Times New Roman"/>
              <a:buChar char="❏"/>
            </a:pPr>
            <a:r>
              <a:rPr lang="en-US">
                <a:solidFill>
                  <a:schemeClr val="dk1"/>
                </a:solidFill>
                <a:latin typeface="Times New Roman"/>
                <a:ea typeface="Times New Roman"/>
                <a:cs typeface="Times New Roman"/>
                <a:sym typeface="Times New Roman"/>
              </a:rPr>
              <a:t>This also allows the people in rural areas and </a:t>
            </a:r>
            <a:r>
              <a:rPr lang="en-US">
                <a:solidFill>
                  <a:schemeClr val="dk1"/>
                </a:solidFill>
                <a:latin typeface="Times New Roman"/>
                <a:ea typeface="Times New Roman"/>
                <a:cs typeface="Times New Roman"/>
                <a:sym typeface="Times New Roman"/>
              </a:rPr>
              <a:t>inaccessible</a:t>
            </a:r>
            <a:r>
              <a:rPr lang="en-US">
                <a:solidFill>
                  <a:schemeClr val="dk1"/>
                </a:solidFill>
                <a:latin typeface="Times New Roman"/>
                <a:ea typeface="Times New Roman"/>
                <a:cs typeface="Times New Roman"/>
                <a:sym typeface="Times New Roman"/>
              </a:rPr>
              <a:t> areas  to utilize the power of telemedicine to it’s fullest.</a:t>
            </a:r>
            <a:endParaRPr>
              <a:solidFill>
                <a:schemeClr val="dk1"/>
              </a:solidFill>
              <a:latin typeface="Times New Roman"/>
              <a:ea typeface="Times New Roman"/>
              <a:cs typeface="Times New Roman"/>
              <a:sym typeface="Times New Roman"/>
            </a:endParaRPr>
          </a:p>
          <a:p>
            <a:pPr indent="0" lvl="0" marL="914400" rtl="0" algn="just">
              <a:lnSpc>
                <a:spcPct val="200000"/>
              </a:lnSpc>
              <a:spcBef>
                <a:spcPts val="36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just">
              <a:lnSpc>
                <a:spcPct val="200000"/>
              </a:lnSpc>
              <a:spcBef>
                <a:spcPts val="36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g1740cae9900_1_85"/>
          <p:cNvPicPr preferRelativeResize="0"/>
          <p:nvPr/>
        </p:nvPicPr>
        <p:blipFill>
          <a:blip r:embed="rId3">
            <a:alphaModFix/>
          </a:blip>
          <a:stretch>
            <a:fillRect/>
          </a:stretch>
        </p:blipFill>
        <p:spPr>
          <a:xfrm>
            <a:off x="152400" y="771550"/>
            <a:ext cx="11887200" cy="59177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g1740cae9900_1_89"/>
          <p:cNvPicPr preferRelativeResize="0"/>
          <p:nvPr/>
        </p:nvPicPr>
        <p:blipFill>
          <a:blip r:embed="rId3">
            <a:alphaModFix/>
          </a:blip>
          <a:stretch>
            <a:fillRect/>
          </a:stretch>
        </p:blipFill>
        <p:spPr>
          <a:xfrm>
            <a:off x="152400" y="1028724"/>
            <a:ext cx="11887200" cy="5638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g1740cae9900_1_93"/>
          <p:cNvPicPr preferRelativeResize="0"/>
          <p:nvPr/>
        </p:nvPicPr>
        <p:blipFill>
          <a:blip r:embed="rId3">
            <a:alphaModFix/>
          </a:blip>
          <a:stretch>
            <a:fillRect/>
          </a:stretch>
        </p:blipFill>
        <p:spPr>
          <a:xfrm>
            <a:off x="152400" y="952500"/>
            <a:ext cx="11887200" cy="54668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g1740cae9900_1_97"/>
          <p:cNvPicPr preferRelativeResize="0"/>
          <p:nvPr/>
        </p:nvPicPr>
        <p:blipFill>
          <a:blip r:embed="rId3">
            <a:alphaModFix/>
          </a:blip>
          <a:stretch>
            <a:fillRect/>
          </a:stretch>
        </p:blipFill>
        <p:spPr>
          <a:xfrm>
            <a:off x="152400" y="1209675"/>
            <a:ext cx="11887200" cy="535543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g1740cae9900_1_101"/>
          <p:cNvPicPr preferRelativeResize="0"/>
          <p:nvPr/>
        </p:nvPicPr>
        <p:blipFill>
          <a:blip r:embed="rId3">
            <a:alphaModFix/>
          </a:blip>
          <a:stretch>
            <a:fillRect/>
          </a:stretch>
        </p:blipFill>
        <p:spPr>
          <a:xfrm>
            <a:off x="152400" y="1152525"/>
            <a:ext cx="11887200" cy="538019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g1740cae9900_1_105"/>
          <p:cNvPicPr preferRelativeResize="0"/>
          <p:nvPr/>
        </p:nvPicPr>
        <p:blipFill>
          <a:blip r:embed="rId3">
            <a:alphaModFix/>
          </a:blip>
          <a:stretch>
            <a:fillRect/>
          </a:stretch>
        </p:blipFill>
        <p:spPr>
          <a:xfrm>
            <a:off x="152400" y="1009650"/>
            <a:ext cx="11887200" cy="539877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g1740cae9900_6_15"/>
          <p:cNvPicPr preferRelativeResize="0"/>
          <p:nvPr/>
        </p:nvPicPr>
        <p:blipFill>
          <a:blip r:embed="rId3">
            <a:alphaModFix/>
          </a:blip>
          <a:stretch>
            <a:fillRect/>
          </a:stretch>
        </p:blipFill>
        <p:spPr>
          <a:xfrm>
            <a:off x="152400" y="942975"/>
            <a:ext cx="11887200" cy="54292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77319ba0d1_2_17"/>
          <p:cNvSpPr txBox="1"/>
          <p:nvPr/>
        </p:nvSpPr>
        <p:spPr>
          <a:xfrm>
            <a:off x="339600" y="813475"/>
            <a:ext cx="11512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Demo:</a:t>
            </a:r>
            <a:endParaRPr sz="39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2"/>
          <p:cNvSpPr txBox="1"/>
          <p:nvPr>
            <p:ph type="title"/>
          </p:nvPr>
        </p:nvSpPr>
        <p:spPr>
          <a:xfrm>
            <a:off x="581200" y="702151"/>
            <a:ext cx="11029500" cy="838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Gill Sans"/>
              <a:buNone/>
            </a:pPr>
            <a:r>
              <a:rPr lang="en-US" sz="3200">
                <a:latin typeface="Times New Roman"/>
                <a:ea typeface="Times New Roman"/>
                <a:cs typeface="Times New Roman"/>
                <a:sym typeface="Times New Roman"/>
              </a:rPr>
              <a:t>ADVANTAGES</a:t>
            </a:r>
            <a:endParaRPr sz="3200">
              <a:latin typeface="Times New Roman"/>
              <a:ea typeface="Times New Roman"/>
              <a:cs typeface="Times New Roman"/>
              <a:sym typeface="Times New Roman"/>
            </a:endParaRPr>
          </a:p>
        </p:txBody>
      </p:sp>
      <p:sp>
        <p:nvSpPr>
          <p:cNvPr id="455" name="Google Shape;455;p12"/>
          <p:cNvSpPr txBox="1"/>
          <p:nvPr>
            <p:ph idx="1" type="body"/>
          </p:nvPr>
        </p:nvSpPr>
        <p:spPr>
          <a:xfrm>
            <a:off x="581200" y="1852900"/>
            <a:ext cx="11029500" cy="4903500"/>
          </a:xfrm>
          <a:prstGeom prst="rect">
            <a:avLst/>
          </a:prstGeom>
          <a:noFill/>
          <a:ln>
            <a:noFill/>
          </a:ln>
        </p:spPr>
        <p:txBody>
          <a:bodyPr anchorCtr="0" anchor="ctr" bIns="45700" lIns="91425" spcFirstLastPara="1" rIns="91425" wrap="square" tIns="45700">
            <a:noAutofit/>
          </a:bodyPr>
          <a:lstStyle/>
          <a:p>
            <a:pPr indent="-342900" lvl="0" marL="914400" rtl="0" algn="l">
              <a:lnSpc>
                <a:spcPct val="200000"/>
              </a:lnSpc>
              <a:spcBef>
                <a:spcPts val="0"/>
              </a:spcBef>
              <a:spcAft>
                <a:spcPts val="0"/>
              </a:spcAft>
              <a:buClr>
                <a:schemeClr val="accent3"/>
              </a:buClr>
              <a:buSzPts val="1800"/>
              <a:buFont typeface="Times New Roman"/>
              <a:buChar char="❏"/>
            </a:pPr>
            <a:r>
              <a:rPr lang="en-US">
                <a:latin typeface="Times New Roman"/>
                <a:ea typeface="Times New Roman"/>
                <a:cs typeface="Times New Roman"/>
                <a:sym typeface="Times New Roman"/>
              </a:rPr>
              <a:t>User can crosscheck if they have ordered the right medicines with their doctor who is so far .</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Clr>
                <a:schemeClr val="accent3"/>
              </a:buClr>
              <a:buSzPts val="1800"/>
              <a:buFont typeface="Times New Roman"/>
              <a:buChar char="❏"/>
            </a:pPr>
            <a:r>
              <a:rPr lang="en-US">
                <a:latin typeface="Times New Roman"/>
                <a:ea typeface="Times New Roman"/>
                <a:cs typeface="Times New Roman"/>
                <a:sym typeface="Times New Roman"/>
              </a:rPr>
              <a:t>I</a:t>
            </a:r>
            <a:r>
              <a:rPr lang="en-US">
                <a:latin typeface="Times New Roman"/>
                <a:ea typeface="Times New Roman"/>
                <a:cs typeface="Times New Roman"/>
                <a:sym typeface="Times New Roman"/>
              </a:rPr>
              <a:t>t can identify the right medicine mentioned by the user</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Clr>
                <a:schemeClr val="accent3"/>
              </a:buClr>
              <a:buSzPts val="1800"/>
              <a:buFont typeface="Times New Roman"/>
              <a:buChar char="❏"/>
            </a:pPr>
            <a:r>
              <a:rPr lang="en-US">
                <a:latin typeface="Times New Roman"/>
                <a:ea typeface="Times New Roman"/>
                <a:cs typeface="Times New Roman"/>
                <a:sym typeface="Times New Roman"/>
              </a:rPr>
              <a:t>Users will find it convenient because the system gives precise pricing and product descriptions.</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Clr>
                <a:schemeClr val="accent3"/>
              </a:buClr>
              <a:buSzPts val="1800"/>
              <a:buFont typeface="Times New Roman"/>
              <a:buChar char="❏"/>
            </a:pPr>
            <a:r>
              <a:rPr lang="en-US">
                <a:latin typeface="Times New Roman"/>
                <a:ea typeface="Times New Roman"/>
                <a:cs typeface="Times New Roman"/>
                <a:sym typeface="Times New Roman"/>
              </a:rPr>
              <a:t>The user can explore many product categories from various pharmaceutical companies in this website.</a:t>
            </a:r>
            <a:endParaRPr>
              <a:latin typeface="Times New Roman"/>
              <a:ea typeface="Times New Roman"/>
              <a:cs typeface="Times New Roman"/>
              <a:sym typeface="Times New Roman"/>
            </a:endParaRPr>
          </a:p>
          <a:p>
            <a:pPr indent="-342900" lvl="0" marL="914400" rtl="0" algn="just">
              <a:lnSpc>
                <a:spcPct val="200000"/>
              </a:lnSpc>
              <a:spcBef>
                <a:spcPts val="0"/>
              </a:spcBef>
              <a:spcAft>
                <a:spcPts val="0"/>
              </a:spcAft>
              <a:buClr>
                <a:schemeClr val="accent3"/>
              </a:buClr>
              <a:buSzPts val="1800"/>
              <a:buFont typeface="Times New Roman"/>
              <a:buChar char="❏"/>
            </a:pPr>
            <a:r>
              <a:rPr lang="en-US">
                <a:solidFill>
                  <a:schemeClr val="dk1"/>
                </a:solidFill>
                <a:latin typeface="Times New Roman"/>
                <a:ea typeface="Times New Roman"/>
                <a:cs typeface="Times New Roman"/>
                <a:sym typeface="Times New Roman"/>
              </a:rPr>
              <a:t> </a:t>
            </a:r>
            <a:r>
              <a:rPr b="1" lang="en-US">
                <a:solidFill>
                  <a:schemeClr val="dk1"/>
                </a:solidFill>
                <a:latin typeface="Times New Roman"/>
                <a:ea typeface="Times New Roman"/>
                <a:cs typeface="Times New Roman"/>
                <a:sym typeface="Times New Roman"/>
              </a:rPr>
              <a:t>24✖7</a:t>
            </a:r>
            <a:r>
              <a:rPr lang="en-US">
                <a:solidFill>
                  <a:schemeClr val="dk1"/>
                </a:solidFill>
                <a:latin typeface="Times New Roman"/>
                <a:ea typeface="Times New Roman"/>
                <a:cs typeface="Times New Roman"/>
                <a:sym typeface="Times New Roman"/>
              </a:rPr>
              <a:t> customer  care support .</a:t>
            </a:r>
            <a:endParaRPr>
              <a:solidFill>
                <a:schemeClr val="dk1"/>
              </a:solidFill>
              <a:latin typeface="Times New Roman"/>
              <a:ea typeface="Times New Roman"/>
              <a:cs typeface="Times New Roman"/>
              <a:sym typeface="Times New Roman"/>
            </a:endParaRPr>
          </a:p>
          <a:p>
            <a:pPr indent="-342900" lvl="0" marL="914400" rtl="0" algn="just">
              <a:lnSpc>
                <a:spcPct val="200000"/>
              </a:lnSpc>
              <a:spcBef>
                <a:spcPts val="0"/>
              </a:spcBef>
              <a:spcAft>
                <a:spcPts val="0"/>
              </a:spcAft>
              <a:buClr>
                <a:schemeClr val="accent3"/>
              </a:buClr>
              <a:buSzPts val="1800"/>
              <a:buFont typeface="Times New Roman"/>
              <a:buChar char="❏"/>
            </a:pPr>
            <a:r>
              <a:rPr lang="en-US">
                <a:solidFill>
                  <a:schemeClr val="dk1"/>
                </a:solidFill>
                <a:latin typeface="Times New Roman"/>
                <a:ea typeface="Times New Roman"/>
                <a:cs typeface="Times New Roman"/>
                <a:sym typeface="Times New Roman"/>
              </a:rPr>
              <a:t>Products will be delivered within 2 days , all over India.</a:t>
            </a:r>
            <a:endParaRPr>
              <a:solidFill>
                <a:schemeClr val="dk1"/>
              </a:solidFill>
              <a:latin typeface="Times New Roman"/>
              <a:ea typeface="Times New Roman"/>
              <a:cs typeface="Times New Roman"/>
              <a:sym typeface="Times New Roman"/>
            </a:endParaRPr>
          </a:p>
          <a:p>
            <a:pPr indent="-342900" lvl="0" marL="914400" rtl="0" algn="l">
              <a:lnSpc>
                <a:spcPct val="200000"/>
              </a:lnSpc>
              <a:spcBef>
                <a:spcPts val="0"/>
              </a:spcBef>
              <a:spcAft>
                <a:spcPts val="0"/>
              </a:spcAft>
              <a:buClr>
                <a:schemeClr val="accent3"/>
              </a:buClr>
              <a:buSzPts val="1800"/>
              <a:buFont typeface="Times New Roman"/>
              <a:buChar char="❏"/>
            </a:pPr>
            <a:r>
              <a:rPr lang="en-US">
                <a:latin typeface="Times New Roman"/>
                <a:ea typeface="Times New Roman"/>
                <a:cs typeface="Times New Roman"/>
                <a:sym typeface="Times New Roman"/>
              </a:rPr>
              <a:t>User can claim refund, </a:t>
            </a:r>
            <a:r>
              <a:rPr lang="en-US">
                <a:latin typeface="Times New Roman"/>
                <a:ea typeface="Times New Roman"/>
                <a:cs typeface="Times New Roman"/>
                <a:sym typeface="Times New Roman"/>
              </a:rPr>
              <a:t>In Case</a:t>
            </a:r>
            <a:r>
              <a:rPr lang="en-US">
                <a:latin typeface="Times New Roman"/>
                <a:ea typeface="Times New Roman"/>
                <a:cs typeface="Times New Roman"/>
                <a:sym typeface="Times New Roman"/>
              </a:rPr>
              <a:t> of late delivery/ damaged products.</a:t>
            </a:r>
            <a:endParaRPr>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700">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75b2c337d9_4_16"/>
          <p:cNvSpPr txBox="1"/>
          <p:nvPr>
            <p:ph type="title"/>
          </p:nvPr>
        </p:nvSpPr>
        <p:spPr>
          <a:xfrm>
            <a:off x="581200" y="702151"/>
            <a:ext cx="11029500" cy="838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Gill Sans"/>
              <a:buNone/>
            </a:pPr>
            <a:r>
              <a:rPr lang="en-US" sz="3200">
                <a:latin typeface="Times New Roman"/>
                <a:ea typeface="Times New Roman"/>
                <a:cs typeface="Times New Roman"/>
                <a:sym typeface="Times New Roman"/>
              </a:rPr>
              <a:t>ADVANTAGES</a:t>
            </a:r>
            <a:endParaRPr sz="3200">
              <a:latin typeface="Times New Roman"/>
              <a:ea typeface="Times New Roman"/>
              <a:cs typeface="Times New Roman"/>
              <a:sym typeface="Times New Roman"/>
            </a:endParaRPr>
          </a:p>
        </p:txBody>
      </p:sp>
      <p:sp>
        <p:nvSpPr>
          <p:cNvPr id="461" name="Google Shape;461;g175b2c337d9_4_16"/>
          <p:cNvSpPr txBox="1"/>
          <p:nvPr>
            <p:ph idx="1" type="body"/>
          </p:nvPr>
        </p:nvSpPr>
        <p:spPr>
          <a:xfrm>
            <a:off x="581200" y="1852900"/>
            <a:ext cx="11029500" cy="4903500"/>
          </a:xfrm>
          <a:prstGeom prst="rect">
            <a:avLst/>
          </a:prstGeom>
          <a:noFill/>
          <a:ln>
            <a:noFill/>
          </a:ln>
        </p:spPr>
        <p:txBody>
          <a:bodyPr anchorCtr="0" anchor="ctr" bIns="45700" lIns="91425" spcFirstLastPara="1" rIns="91425" wrap="square" tIns="45700">
            <a:noAutofit/>
          </a:bodyPr>
          <a:lstStyle/>
          <a:p>
            <a:pPr indent="-342900" lvl="0" marL="914400" rtl="0" algn="l">
              <a:lnSpc>
                <a:spcPct val="200000"/>
              </a:lnSpc>
              <a:spcBef>
                <a:spcPts val="0"/>
              </a:spcBef>
              <a:spcAft>
                <a:spcPts val="0"/>
              </a:spcAft>
              <a:buClr>
                <a:srgbClr val="2DA2BE"/>
              </a:buClr>
              <a:buSzPts val="1800"/>
              <a:buFont typeface="Times New Roman"/>
              <a:buChar char="❏"/>
            </a:pPr>
            <a:r>
              <a:rPr lang="en-US">
                <a:latin typeface="Times New Roman"/>
                <a:ea typeface="Times New Roman"/>
                <a:cs typeface="Times New Roman"/>
                <a:sym typeface="Times New Roman"/>
              </a:rPr>
              <a:t>It is Cheaper to buy medicines from E-medicare rather than other pharmacies.</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Clr>
                <a:srgbClr val="2DA2BE"/>
              </a:buClr>
              <a:buSzPts val="1800"/>
              <a:buFont typeface="Times New Roman"/>
              <a:buChar char="❏"/>
            </a:pPr>
            <a:r>
              <a:rPr lang="en-US">
                <a:latin typeface="Times New Roman"/>
                <a:ea typeface="Times New Roman"/>
                <a:cs typeface="Times New Roman"/>
                <a:sym typeface="Times New Roman"/>
              </a:rPr>
              <a:t>People from rural areas can also access quality medicine through this practice.</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Clr>
                <a:srgbClr val="2DA2BE"/>
              </a:buClr>
              <a:buSzPts val="1800"/>
              <a:buFont typeface="Times New Roman"/>
              <a:buChar char="❏"/>
            </a:pPr>
            <a:r>
              <a:rPr lang="en-US">
                <a:latin typeface="Times New Roman"/>
                <a:ea typeface="Times New Roman"/>
                <a:cs typeface="Times New Roman"/>
                <a:sym typeface="Times New Roman"/>
              </a:rPr>
              <a:t>User can order medicines within few minutes without stepping out from anywhere. </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Clr>
                <a:srgbClr val="2DA2BE"/>
              </a:buClr>
              <a:buSzPts val="1800"/>
              <a:buFont typeface="Times New Roman"/>
              <a:buChar char="❏"/>
            </a:pPr>
            <a:r>
              <a:rPr lang="en-US">
                <a:latin typeface="Times New Roman"/>
                <a:ea typeface="Times New Roman"/>
                <a:cs typeface="Times New Roman"/>
                <a:sym typeface="Times New Roman"/>
              </a:rPr>
              <a:t> User can change their delivery address.</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Clr>
                <a:srgbClr val="2DA2BE"/>
              </a:buClr>
              <a:buSzPts val="1800"/>
              <a:buFont typeface="Times New Roman"/>
              <a:buChar char="❏"/>
            </a:pPr>
            <a:r>
              <a:rPr lang="en-US">
                <a:latin typeface="Times New Roman"/>
                <a:ea typeface="Times New Roman"/>
                <a:cs typeface="Times New Roman"/>
                <a:sym typeface="Times New Roman"/>
              </a:rPr>
              <a:t>User can cancel the order whenever they want and the refund will be provided within 3 working days.</a:t>
            </a:r>
            <a:endParaRPr>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7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581200" y="702150"/>
            <a:ext cx="11029500" cy="815400"/>
          </a:xfrm>
          <a:prstGeom prst="rect">
            <a:avLst/>
          </a:prstGeom>
          <a:noFill/>
          <a:ln>
            <a:noFill/>
          </a:ln>
        </p:spPr>
        <p:txBody>
          <a:bodyPr anchorCtr="0" anchor="b" bIns="45700" lIns="91425" spcFirstLastPara="1" rIns="91425" wrap="square" tIns="45700">
            <a:normAutofit/>
          </a:bodyPr>
          <a:lstStyle/>
          <a:p>
            <a:pPr indent="0" lvl="0" marL="0" rtl="0" algn="ctr">
              <a:lnSpc>
                <a:spcPct val="115000"/>
              </a:lnSpc>
              <a:spcBef>
                <a:spcPts val="0"/>
              </a:spcBef>
              <a:spcAft>
                <a:spcPts val="0"/>
              </a:spcAft>
              <a:buNone/>
            </a:pPr>
            <a:r>
              <a:rPr lang="en-US" sz="3200">
                <a:latin typeface="Times New Roman"/>
                <a:ea typeface="Times New Roman"/>
                <a:cs typeface="Times New Roman"/>
                <a:sym typeface="Times New Roman"/>
              </a:rPr>
              <a:t>P</a:t>
            </a:r>
            <a:r>
              <a:rPr lang="en-US" sz="3200">
                <a:latin typeface="Times New Roman"/>
                <a:ea typeface="Times New Roman"/>
                <a:cs typeface="Times New Roman"/>
                <a:sym typeface="Times New Roman"/>
              </a:rPr>
              <a:t>ROPOSED</a:t>
            </a:r>
            <a:r>
              <a:rPr lang="en-US" sz="3200">
                <a:latin typeface="Times New Roman"/>
                <a:ea typeface="Times New Roman"/>
                <a:cs typeface="Times New Roman"/>
                <a:sym typeface="Times New Roman"/>
              </a:rPr>
              <a:t> SYSTEM</a:t>
            </a:r>
            <a:endParaRPr sz="3200">
              <a:latin typeface="Times New Roman"/>
              <a:ea typeface="Times New Roman"/>
              <a:cs typeface="Times New Roman"/>
              <a:sym typeface="Times New Roman"/>
            </a:endParaRPr>
          </a:p>
        </p:txBody>
      </p:sp>
      <p:sp>
        <p:nvSpPr>
          <p:cNvPr id="141" name="Google Shape;141;p6"/>
          <p:cNvSpPr txBox="1"/>
          <p:nvPr>
            <p:ph type="title"/>
          </p:nvPr>
        </p:nvSpPr>
        <p:spPr>
          <a:xfrm>
            <a:off x="581250" y="1772450"/>
            <a:ext cx="11029500" cy="4135500"/>
          </a:xfrm>
          <a:prstGeom prst="rect">
            <a:avLst/>
          </a:prstGeom>
          <a:noFill/>
          <a:ln>
            <a:noFill/>
          </a:ln>
        </p:spPr>
        <p:txBody>
          <a:bodyPr anchorCtr="0" anchor="b" bIns="45700" lIns="91425" spcFirstLastPara="1" rIns="91425" wrap="square" tIns="45700">
            <a:noAutofit/>
          </a:bodyPr>
          <a:lstStyle/>
          <a:p>
            <a:pPr indent="-342900" lvl="0" marL="914400" rtl="0" algn="just">
              <a:lnSpc>
                <a:spcPct val="200000"/>
              </a:lnSpc>
              <a:spcBef>
                <a:spcPts val="500"/>
              </a:spcBef>
              <a:spcAft>
                <a:spcPts val="0"/>
              </a:spcAft>
              <a:buClr>
                <a:schemeClr val="accent2"/>
              </a:buClr>
              <a:buSzPts val="1800"/>
              <a:buFont typeface="Times New Roman"/>
              <a:buChar char="❏"/>
            </a:pPr>
            <a:r>
              <a:rPr lang="en-US" sz="1800">
                <a:solidFill>
                  <a:srgbClr val="404040"/>
                </a:solidFill>
                <a:latin typeface="Times New Roman"/>
                <a:ea typeface="Times New Roman"/>
                <a:cs typeface="Times New Roman"/>
                <a:sym typeface="Times New Roman"/>
              </a:rPr>
              <a:t>The proposed  Online Medical Store system will completely revolutionize the industry. </a:t>
            </a:r>
            <a:endParaRPr sz="1800">
              <a:solidFill>
                <a:srgbClr val="404040"/>
              </a:solidFill>
              <a:latin typeface="Times New Roman"/>
              <a:ea typeface="Times New Roman"/>
              <a:cs typeface="Times New Roman"/>
              <a:sym typeface="Times New Roman"/>
            </a:endParaRPr>
          </a:p>
          <a:p>
            <a:pPr indent="-342900" lvl="0" marL="914400" rtl="0" algn="just">
              <a:lnSpc>
                <a:spcPct val="200000"/>
              </a:lnSpc>
              <a:spcBef>
                <a:spcPts val="0"/>
              </a:spcBef>
              <a:spcAft>
                <a:spcPts val="0"/>
              </a:spcAft>
              <a:buClr>
                <a:schemeClr val="accent2"/>
              </a:buClr>
              <a:buSzPts val="1800"/>
              <a:buFont typeface="Times New Roman"/>
              <a:buChar char="❏"/>
            </a:pPr>
            <a:r>
              <a:rPr lang="en-US" sz="1800">
                <a:solidFill>
                  <a:srgbClr val="404040"/>
                </a:solidFill>
                <a:latin typeface="Times New Roman"/>
                <a:ea typeface="Times New Roman"/>
                <a:cs typeface="Times New Roman"/>
                <a:sym typeface="Times New Roman"/>
              </a:rPr>
              <a:t>Separate</a:t>
            </a:r>
            <a:r>
              <a:rPr lang="en-US" sz="1800">
                <a:solidFill>
                  <a:srgbClr val="404040"/>
                </a:solidFill>
                <a:latin typeface="Times New Roman"/>
                <a:ea typeface="Times New Roman"/>
                <a:cs typeface="Times New Roman"/>
                <a:sym typeface="Times New Roman"/>
              </a:rPr>
              <a:t> logins for admin and user.</a:t>
            </a:r>
            <a:endParaRPr sz="1800">
              <a:solidFill>
                <a:srgbClr val="404040"/>
              </a:solidFill>
              <a:latin typeface="Times New Roman"/>
              <a:ea typeface="Times New Roman"/>
              <a:cs typeface="Times New Roman"/>
              <a:sym typeface="Times New Roman"/>
            </a:endParaRPr>
          </a:p>
          <a:p>
            <a:pPr indent="-342900" lvl="0" marL="914400" rtl="0" algn="just">
              <a:lnSpc>
                <a:spcPct val="200000"/>
              </a:lnSpc>
              <a:spcBef>
                <a:spcPts val="0"/>
              </a:spcBef>
              <a:spcAft>
                <a:spcPts val="0"/>
              </a:spcAft>
              <a:buClr>
                <a:schemeClr val="accent2"/>
              </a:buClr>
              <a:buSzPts val="1800"/>
              <a:buFont typeface="Times New Roman"/>
              <a:buChar char="❏"/>
            </a:pPr>
            <a:r>
              <a:rPr lang="en-US" sz="1800">
                <a:solidFill>
                  <a:srgbClr val="404040"/>
                </a:solidFill>
                <a:latin typeface="Times New Roman"/>
                <a:ea typeface="Times New Roman"/>
                <a:cs typeface="Times New Roman"/>
                <a:sym typeface="Times New Roman"/>
              </a:rPr>
              <a:t>Admin can add , update and delete the medicine details at a single click.</a:t>
            </a:r>
            <a:endParaRPr sz="1800">
              <a:solidFill>
                <a:srgbClr val="404040"/>
              </a:solidFill>
              <a:latin typeface="Times New Roman"/>
              <a:ea typeface="Times New Roman"/>
              <a:cs typeface="Times New Roman"/>
              <a:sym typeface="Times New Roman"/>
            </a:endParaRPr>
          </a:p>
          <a:p>
            <a:pPr indent="-342900" lvl="0" marL="914400" rtl="0" algn="just">
              <a:lnSpc>
                <a:spcPct val="200000"/>
              </a:lnSpc>
              <a:spcBef>
                <a:spcPts val="0"/>
              </a:spcBef>
              <a:spcAft>
                <a:spcPts val="0"/>
              </a:spcAft>
              <a:buClr>
                <a:schemeClr val="accent2"/>
              </a:buClr>
              <a:buSzPts val="1800"/>
              <a:buFont typeface="Times New Roman"/>
              <a:buChar char="❏"/>
            </a:pPr>
            <a:r>
              <a:rPr lang="en-US" sz="1800">
                <a:solidFill>
                  <a:srgbClr val="404040"/>
                </a:solidFill>
                <a:latin typeface="Times New Roman"/>
                <a:ea typeface="Times New Roman"/>
                <a:cs typeface="Times New Roman"/>
                <a:sym typeface="Times New Roman"/>
              </a:rPr>
              <a:t>Most viewed products can also be seen for the reliability of E-medicare among people.</a:t>
            </a:r>
            <a:endParaRPr sz="1800">
              <a:solidFill>
                <a:srgbClr val="404040"/>
              </a:solidFill>
              <a:latin typeface="Times New Roman"/>
              <a:ea typeface="Times New Roman"/>
              <a:cs typeface="Times New Roman"/>
              <a:sym typeface="Times New Roman"/>
            </a:endParaRPr>
          </a:p>
          <a:p>
            <a:pPr indent="-342900" lvl="0" marL="914400" rtl="0" algn="just">
              <a:lnSpc>
                <a:spcPct val="200000"/>
              </a:lnSpc>
              <a:spcBef>
                <a:spcPts val="0"/>
              </a:spcBef>
              <a:spcAft>
                <a:spcPts val="0"/>
              </a:spcAft>
              <a:buClr>
                <a:schemeClr val="accent2"/>
              </a:buClr>
              <a:buSzPts val="1800"/>
              <a:buFont typeface="Times New Roman"/>
              <a:buChar char="❏"/>
            </a:pPr>
            <a:r>
              <a:rPr lang="en-US" sz="1800">
                <a:solidFill>
                  <a:srgbClr val="404040"/>
                </a:solidFill>
                <a:latin typeface="Times New Roman"/>
                <a:ea typeface="Times New Roman"/>
                <a:cs typeface="Times New Roman"/>
                <a:sym typeface="Times New Roman"/>
              </a:rPr>
              <a:t>Searching of products, placing orders, billing and product stock can easily be maintained at a single click. </a:t>
            </a:r>
            <a:endParaRPr sz="1800">
              <a:solidFill>
                <a:srgbClr val="404040"/>
              </a:solidFill>
              <a:latin typeface="Times New Roman"/>
              <a:ea typeface="Times New Roman"/>
              <a:cs typeface="Times New Roman"/>
              <a:sym typeface="Times New Roman"/>
            </a:endParaRPr>
          </a:p>
          <a:p>
            <a:pPr indent="-342900" lvl="0" marL="914400" rtl="0" algn="just">
              <a:lnSpc>
                <a:spcPct val="200000"/>
              </a:lnSpc>
              <a:spcBef>
                <a:spcPts val="0"/>
              </a:spcBef>
              <a:spcAft>
                <a:spcPts val="0"/>
              </a:spcAft>
              <a:buClr>
                <a:schemeClr val="accent2"/>
              </a:buClr>
              <a:buSzPts val="1800"/>
              <a:buFont typeface="Times New Roman"/>
              <a:buChar char="❏"/>
            </a:pPr>
            <a:r>
              <a:rPr lang="en-US" sz="1800">
                <a:solidFill>
                  <a:srgbClr val="404040"/>
                </a:solidFill>
                <a:latin typeface="Times New Roman"/>
                <a:ea typeface="Times New Roman"/>
                <a:cs typeface="Times New Roman"/>
                <a:sym typeface="Times New Roman"/>
              </a:rPr>
              <a:t>Customer can send their feedback or suggestions if any.</a:t>
            </a:r>
            <a:endParaRPr sz="1800">
              <a:solidFill>
                <a:srgbClr val="404040"/>
              </a:solidFill>
              <a:latin typeface="Times New Roman"/>
              <a:ea typeface="Times New Roman"/>
              <a:cs typeface="Times New Roman"/>
              <a:sym typeface="Times New Roman"/>
            </a:endParaRPr>
          </a:p>
          <a:p>
            <a:pPr indent="0" lvl="0" marL="0" rtl="0" algn="ctr">
              <a:lnSpc>
                <a:spcPct val="200000"/>
              </a:lnSpc>
              <a:spcBef>
                <a:spcPts val="30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3"/>
          <p:cNvSpPr txBox="1"/>
          <p:nvPr>
            <p:ph type="title"/>
          </p:nvPr>
        </p:nvSpPr>
        <p:spPr>
          <a:xfrm>
            <a:off x="581200" y="702150"/>
            <a:ext cx="11029500" cy="838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Gill Sans"/>
              <a:buNone/>
            </a:pPr>
            <a:r>
              <a:rPr lang="en-US" sz="3200">
                <a:latin typeface="Times New Roman"/>
                <a:ea typeface="Times New Roman"/>
                <a:cs typeface="Times New Roman"/>
                <a:sym typeface="Times New Roman"/>
              </a:rPr>
              <a:t>CONCLUSION</a:t>
            </a:r>
            <a:endParaRPr sz="3200">
              <a:latin typeface="Times New Roman"/>
              <a:ea typeface="Times New Roman"/>
              <a:cs typeface="Times New Roman"/>
              <a:sym typeface="Times New Roman"/>
            </a:endParaRPr>
          </a:p>
        </p:txBody>
      </p:sp>
      <p:sp>
        <p:nvSpPr>
          <p:cNvPr id="467" name="Google Shape;467;p13"/>
          <p:cNvSpPr txBox="1"/>
          <p:nvPr>
            <p:ph idx="1" type="body"/>
          </p:nvPr>
        </p:nvSpPr>
        <p:spPr>
          <a:xfrm>
            <a:off x="581200" y="1853525"/>
            <a:ext cx="11029500" cy="5073900"/>
          </a:xfrm>
          <a:prstGeom prst="rect">
            <a:avLst/>
          </a:prstGeom>
          <a:noFill/>
          <a:ln>
            <a:noFill/>
          </a:ln>
        </p:spPr>
        <p:txBody>
          <a:bodyPr anchorCtr="0" anchor="ctr" bIns="45700" lIns="91425" spcFirstLastPara="1" rIns="91425" wrap="square" tIns="45700">
            <a:noAutofit/>
          </a:bodyPr>
          <a:lstStyle/>
          <a:p>
            <a:pPr indent="-342900" lvl="0" marL="457200" rtl="0" algn="just">
              <a:lnSpc>
                <a:spcPct val="200000"/>
              </a:lnSpc>
              <a:spcBef>
                <a:spcPts val="0"/>
              </a:spcBef>
              <a:spcAft>
                <a:spcPts val="0"/>
              </a:spcAft>
              <a:buSzPts val="1800"/>
              <a:buFont typeface="Times New Roman"/>
              <a:buChar char="❏"/>
            </a:pPr>
            <a:r>
              <a:rPr lang="en-US">
                <a:solidFill>
                  <a:schemeClr val="dk1"/>
                </a:solidFill>
                <a:highlight>
                  <a:schemeClr val="lt1"/>
                </a:highlight>
                <a:latin typeface="Times New Roman"/>
                <a:ea typeface="Times New Roman"/>
                <a:cs typeface="Times New Roman"/>
                <a:sym typeface="Times New Roman"/>
              </a:rPr>
              <a:t>E-Pharmacy ensures privacy and confidentiality. This system provides great convenience especially for those who are afraid of talking face to face with doctors and pharmacists especially on special issues such as sexuality or adolescence that may be a source of embarrassment</a:t>
            </a:r>
            <a:r>
              <a:rPr lang="en-US">
                <a:solidFill>
                  <a:srgbClr val="5A5E71"/>
                </a:solidFill>
                <a:highlight>
                  <a:schemeClr val="lt1"/>
                </a:highlight>
                <a:latin typeface="Times New Roman"/>
                <a:ea typeface="Times New Roman"/>
                <a:cs typeface="Times New Roman"/>
                <a:sym typeface="Times New Roman"/>
              </a:rPr>
              <a:t>.</a:t>
            </a:r>
            <a:endParaRPr>
              <a:highlight>
                <a:schemeClr val="lt1"/>
              </a:highlight>
              <a:latin typeface="Times New Roman"/>
              <a:ea typeface="Times New Roman"/>
              <a:cs typeface="Times New Roman"/>
              <a:sym typeface="Times New Roman"/>
            </a:endParaRPr>
          </a:p>
          <a:p>
            <a:pPr indent="-342900" lvl="0" marL="457200" rtl="0" algn="just">
              <a:lnSpc>
                <a:spcPct val="200000"/>
              </a:lnSpc>
              <a:spcBef>
                <a:spcPts val="0"/>
              </a:spcBef>
              <a:spcAft>
                <a:spcPts val="0"/>
              </a:spcAft>
              <a:buSzPts val="1800"/>
              <a:buFont typeface="Times New Roman"/>
              <a:buChar char="❏"/>
            </a:pPr>
            <a:r>
              <a:rPr lang="en-US">
                <a:solidFill>
                  <a:srgbClr val="202124"/>
                </a:solidFill>
                <a:highlight>
                  <a:srgbClr val="FFFFFF"/>
                </a:highlight>
                <a:latin typeface="Times New Roman"/>
                <a:ea typeface="Times New Roman"/>
                <a:cs typeface="Times New Roman"/>
                <a:sym typeface="Times New Roman"/>
              </a:rPr>
              <a:t> E-Pharmacy application is </a:t>
            </a:r>
            <a:r>
              <a:rPr b="1" lang="en-US">
                <a:solidFill>
                  <a:srgbClr val="202124"/>
                </a:solidFill>
                <a:highlight>
                  <a:srgbClr val="FFFFFF"/>
                </a:highlight>
                <a:latin typeface="Times New Roman"/>
                <a:ea typeface="Times New Roman"/>
                <a:cs typeface="Times New Roman"/>
                <a:sym typeface="Times New Roman"/>
              </a:rPr>
              <a:t>time saving </a:t>
            </a:r>
            <a:r>
              <a:rPr lang="en-US">
                <a:solidFill>
                  <a:srgbClr val="202124"/>
                </a:solidFill>
                <a:highlight>
                  <a:srgbClr val="FFFFFF"/>
                </a:highlight>
                <a:latin typeface="Times New Roman"/>
                <a:ea typeface="Times New Roman"/>
                <a:cs typeface="Times New Roman"/>
                <a:sym typeface="Times New Roman"/>
              </a:rPr>
              <a:t>You can order your medication within minutes and get your prescription medicines very quickly.</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42900" lvl="0" marL="457200" rtl="0" algn="just">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We understand the problem domain and produce a model of the system, which describes operations that can be performed on the system.</a:t>
            </a:r>
            <a:endParaRPr>
              <a:latin typeface="Times New Roman"/>
              <a:ea typeface="Times New Roman"/>
              <a:cs typeface="Times New Roman"/>
              <a:sym typeface="Times New Roman"/>
            </a:endParaRPr>
          </a:p>
          <a:p>
            <a:pPr indent="-342900" lvl="0" marL="457200" rtl="0" algn="just">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We included features and operations in detail, including screen layouts.</a:t>
            </a:r>
            <a:endParaRPr>
              <a:latin typeface="Times New Roman"/>
              <a:ea typeface="Times New Roman"/>
              <a:cs typeface="Times New Roman"/>
              <a:sym typeface="Times New Roman"/>
            </a:endParaRPr>
          </a:p>
          <a:p>
            <a:pPr indent="-342900" lvl="0" marL="457200" rtl="0" algn="just">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We designed user interface and finally, the system is implemented and tested according to test cases.</a:t>
            </a:r>
            <a:endParaRPr>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173968381d0_4_131"/>
          <p:cNvSpPr txBox="1"/>
          <p:nvPr>
            <p:ph type="title"/>
          </p:nvPr>
        </p:nvSpPr>
        <p:spPr>
          <a:xfrm>
            <a:off x="581200" y="702150"/>
            <a:ext cx="11029500" cy="947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FUTURE SCOPE</a:t>
            </a:r>
            <a:endParaRPr sz="3200">
              <a:latin typeface="Times New Roman"/>
              <a:ea typeface="Times New Roman"/>
              <a:cs typeface="Times New Roman"/>
              <a:sym typeface="Times New Roman"/>
            </a:endParaRPr>
          </a:p>
        </p:txBody>
      </p:sp>
      <p:sp>
        <p:nvSpPr>
          <p:cNvPr id="474" name="Google Shape;474;g173968381d0_4_131"/>
          <p:cNvSpPr txBox="1"/>
          <p:nvPr>
            <p:ph idx="1" type="body"/>
          </p:nvPr>
        </p:nvSpPr>
        <p:spPr>
          <a:xfrm>
            <a:off x="506625" y="1789050"/>
            <a:ext cx="11029500" cy="4994400"/>
          </a:xfrm>
          <a:prstGeom prst="rect">
            <a:avLst/>
          </a:prstGeom>
        </p:spPr>
        <p:txBody>
          <a:bodyPr anchorCtr="0" anchor="ctr" bIns="45700" lIns="91425" spcFirstLastPara="1" rIns="91425" wrap="square" tIns="45700">
            <a:normAutofit/>
          </a:bodyPr>
          <a:lstStyle/>
          <a:p>
            <a:pPr indent="-342900" lvl="0" marL="914400" rtl="0" algn="just">
              <a:lnSpc>
                <a:spcPct val="150000"/>
              </a:lnSpc>
              <a:spcBef>
                <a:spcPts val="100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We could add Beauty cosmetic.</a:t>
            </a:r>
            <a:endParaRPr>
              <a:solidFill>
                <a:schemeClr val="dk1"/>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We can add Lab Test Option.</a:t>
            </a:r>
            <a:endParaRPr>
              <a:solidFill>
                <a:schemeClr val="dk1"/>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We can add  things Category wise like –: Ayurvedic , Homeopathy , Fitness ,Surgicals , Devices etc.</a:t>
            </a:r>
            <a:endParaRPr>
              <a:solidFill>
                <a:schemeClr val="dk1"/>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Add Different type of shipping options like -:  in 1-day , in 3-day , Regular  shipping etc.</a:t>
            </a:r>
            <a:endParaRPr>
              <a:solidFill>
                <a:schemeClr val="dk1"/>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Can add  the Filter option like -: Brand wise, Price wise , Rating wise , Manufactures .</a:t>
            </a:r>
            <a:endParaRPr>
              <a:solidFill>
                <a:schemeClr val="dk1"/>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Doctor meet option and can put there a list of Doctor  for Different treatment in different category.</a:t>
            </a:r>
            <a:endParaRPr>
              <a:solidFill>
                <a:schemeClr val="dk1"/>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Add the option of COVID-19 and in which we can add options like -:   test , covid medicine , devices etc.</a:t>
            </a:r>
            <a:endParaRPr>
              <a:solidFill>
                <a:schemeClr val="dk1"/>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We can add Care Plan  like -: can give them 3-month or 6-month Membership in which they get Faster Delivery and Extra care , If lab test option added than can give 1 free lab test.</a:t>
            </a:r>
            <a:endParaRPr>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173968381d0_4_137"/>
          <p:cNvSpPr txBox="1"/>
          <p:nvPr>
            <p:ph type="title"/>
          </p:nvPr>
        </p:nvSpPr>
        <p:spPr>
          <a:xfrm>
            <a:off x="581192" y="702156"/>
            <a:ext cx="11029500" cy="1013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REFERENCES</a:t>
            </a:r>
            <a:endParaRPr sz="3200">
              <a:latin typeface="Times New Roman"/>
              <a:ea typeface="Times New Roman"/>
              <a:cs typeface="Times New Roman"/>
              <a:sym typeface="Times New Roman"/>
            </a:endParaRPr>
          </a:p>
        </p:txBody>
      </p:sp>
      <p:sp>
        <p:nvSpPr>
          <p:cNvPr id="481" name="Google Shape;481;g173968381d0_4_137"/>
          <p:cNvSpPr txBox="1"/>
          <p:nvPr>
            <p:ph idx="1" type="body"/>
          </p:nvPr>
        </p:nvSpPr>
        <p:spPr>
          <a:xfrm>
            <a:off x="447125" y="1876475"/>
            <a:ext cx="11029500" cy="4485300"/>
          </a:xfrm>
          <a:prstGeom prst="rect">
            <a:avLst/>
          </a:prstGeom>
        </p:spPr>
        <p:txBody>
          <a:bodyPr anchorCtr="0" anchor="ctr" bIns="45700" lIns="91425" spcFirstLastPara="1" rIns="91425" wrap="square" tIns="45700">
            <a:normAutofit/>
          </a:bodyPr>
          <a:lstStyle/>
          <a:p>
            <a:pPr indent="-342900" lvl="0" marL="914400" rtl="0" algn="just">
              <a:lnSpc>
                <a:spcPct val="150000"/>
              </a:lnSpc>
              <a:spcBef>
                <a:spcPts val="100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W3Schools :-  </a:t>
            </a:r>
            <a:r>
              <a:rPr lang="en-US" u="sng">
                <a:solidFill>
                  <a:schemeClr val="hlink"/>
                </a:solidFill>
                <a:latin typeface="Times New Roman"/>
                <a:ea typeface="Times New Roman"/>
                <a:cs typeface="Times New Roman"/>
                <a:sym typeface="Times New Roman"/>
                <a:hlinkClick r:id="rId3"/>
              </a:rPr>
              <a:t>https://www.w3schools.com/</a:t>
            </a:r>
            <a:endParaRPr>
              <a:solidFill>
                <a:schemeClr val="dk1"/>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 Bootstrap:- </a:t>
            </a:r>
            <a:r>
              <a:rPr lang="en-US" u="sng">
                <a:solidFill>
                  <a:schemeClr val="hlink"/>
                </a:solidFill>
                <a:latin typeface="Times New Roman"/>
                <a:ea typeface="Times New Roman"/>
                <a:cs typeface="Times New Roman"/>
                <a:sym typeface="Times New Roman"/>
                <a:hlinkClick r:id="rId4"/>
              </a:rPr>
              <a:t>https://getbootstrap.com/</a:t>
            </a:r>
            <a:endParaRPr>
              <a:solidFill>
                <a:schemeClr val="dk1"/>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 MedicineShopping:</a:t>
            </a:r>
            <a:r>
              <a:rPr lang="en-US" u="sng">
                <a:solidFill>
                  <a:schemeClr val="hlink"/>
                </a:solidFill>
                <a:latin typeface="Times New Roman"/>
                <a:ea typeface="Times New Roman"/>
                <a:cs typeface="Times New Roman"/>
                <a:sym typeface="Times New Roman"/>
                <a:hlinkClick r:id="rId5"/>
              </a:rPr>
              <a:t>http://dspace.daffodilvarsity.edu.bd:8080/handle/123 456789/5013</a:t>
            </a:r>
            <a:endParaRPr u="sng">
              <a:solidFill>
                <a:schemeClr val="hlink"/>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 GeeksForGeeks :-</a:t>
            </a:r>
            <a:r>
              <a:rPr lang="en-US">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 </a:t>
            </a:r>
            <a:r>
              <a:rPr lang="en-US" u="sng">
                <a:solidFill>
                  <a:schemeClr val="hlink"/>
                </a:solidFill>
                <a:latin typeface="Times New Roman"/>
                <a:ea typeface="Times New Roman"/>
                <a:cs typeface="Times New Roman"/>
                <a:sym typeface="Times New Roman"/>
                <a:hlinkClick r:id="rId7"/>
              </a:rPr>
              <a:t>https://www.geeksforgeeks.org/</a:t>
            </a:r>
            <a:endParaRPr u="sng">
              <a:solidFill>
                <a:schemeClr val="hlink"/>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 YouTube  :-</a:t>
            </a:r>
            <a:r>
              <a:rPr lang="en-US">
                <a:solidFill>
                  <a:schemeClr val="dk1"/>
                </a:solidFill>
                <a:uFill>
                  <a:noFill/>
                </a:uFill>
                <a:latin typeface="Times New Roman"/>
                <a:ea typeface="Times New Roman"/>
                <a:cs typeface="Times New Roman"/>
                <a:sym typeface="Times New Roman"/>
                <a:hlinkClick r:id="rId8">
                  <a:extLst>
                    <a:ext uri="{A12FA001-AC4F-418D-AE19-62706E023703}">
                      <ahyp:hlinkClr val="tx"/>
                    </a:ext>
                  </a:extLst>
                </a:hlinkClick>
              </a:rPr>
              <a:t> </a:t>
            </a:r>
            <a:r>
              <a:rPr lang="en-US" u="sng">
                <a:solidFill>
                  <a:schemeClr val="hlink"/>
                </a:solidFill>
                <a:latin typeface="Times New Roman"/>
                <a:ea typeface="Times New Roman"/>
                <a:cs typeface="Times New Roman"/>
                <a:sym typeface="Times New Roman"/>
                <a:hlinkClick r:id="rId9"/>
              </a:rPr>
              <a:t>https://www.youtube.com/</a:t>
            </a:r>
            <a:endParaRPr u="sng">
              <a:solidFill>
                <a:schemeClr val="hlink"/>
              </a:solidFill>
              <a:latin typeface="Times New Roman"/>
              <a:ea typeface="Times New Roman"/>
              <a:cs typeface="Times New Roman"/>
              <a:sym typeface="Times New Roman"/>
            </a:endParaRPr>
          </a:p>
          <a:p>
            <a:pPr indent="-342900" lvl="0" marL="914400" rtl="0" algn="just">
              <a:lnSpc>
                <a:spcPct val="150000"/>
              </a:lnSpc>
              <a:spcBef>
                <a:spcPts val="0"/>
              </a:spcBef>
              <a:spcAft>
                <a:spcPts val="0"/>
              </a:spcAft>
              <a:buSzPts val="1800"/>
              <a:buFont typeface="Times New Roman"/>
              <a:buChar char="❏"/>
            </a:pPr>
            <a:r>
              <a:rPr lang="en-US">
                <a:solidFill>
                  <a:schemeClr val="dk1"/>
                </a:solidFill>
                <a:latin typeface="Times New Roman"/>
                <a:ea typeface="Times New Roman"/>
                <a:cs typeface="Times New Roman"/>
                <a:sym typeface="Times New Roman"/>
              </a:rPr>
              <a:t> Medplus Mart :-</a:t>
            </a:r>
            <a:r>
              <a:rPr lang="en-US" u="sng">
                <a:solidFill>
                  <a:schemeClr val="hlink"/>
                </a:solidFill>
                <a:latin typeface="Times New Roman"/>
                <a:ea typeface="Times New Roman"/>
                <a:cs typeface="Times New Roman"/>
                <a:sym typeface="Times New Roman"/>
                <a:hlinkClick r:id="rId10"/>
              </a:rPr>
              <a:t>https://www.medplusmart.com/</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175b2c337d9_4_6"/>
          <p:cNvSpPr txBox="1"/>
          <p:nvPr/>
        </p:nvSpPr>
        <p:spPr>
          <a:xfrm>
            <a:off x="484525" y="1962975"/>
            <a:ext cx="112188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457200" lvl="0" marL="4114800" rtl="0" algn="l">
              <a:spcBef>
                <a:spcPts val="0"/>
              </a:spcBef>
              <a:spcAft>
                <a:spcPts val="0"/>
              </a:spcAft>
              <a:buNone/>
            </a:pPr>
            <a:r>
              <a:t/>
            </a:r>
            <a:endParaRPr sz="3200">
              <a:latin typeface="Times New Roman"/>
              <a:ea typeface="Times New Roman"/>
              <a:cs typeface="Times New Roman"/>
              <a:sym typeface="Times New Roman"/>
            </a:endParaRPr>
          </a:p>
          <a:p>
            <a:pPr indent="457200" lvl="0" marL="4114800" rtl="0" algn="l">
              <a:spcBef>
                <a:spcPts val="0"/>
              </a:spcBef>
              <a:spcAft>
                <a:spcPts val="0"/>
              </a:spcAft>
              <a:buNone/>
            </a:pPr>
            <a:r>
              <a:t/>
            </a:r>
            <a:endParaRPr sz="3200">
              <a:latin typeface="Times New Roman"/>
              <a:ea typeface="Times New Roman"/>
              <a:cs typeface="Times New Roman"/>
              <a:sym typeface="Times New Roman"/>
            </a:endParaRPr>
          </a:p>
          <a:p>
            <a:pPr indent="0" lvl="0" marL="4114800" rtl="0" algn="l">
              <a:spcBef>
                <a:spcPts val="0"/>
              </a:spcBef>
              <a:spcAft>
                <a:spcPts val="0"/>
              </a:spcAft>
              <a:buNone/>
            </a:pPr>
            <a:r>
              <a:rPr lang="en-US" sz="3200">
                <a:latin typeface="Times New Roman"/>
                <a:ea typeface="Times New Roman"/>
                <a:cs typeface="Times New Roman"/>
                <a:sym typeface="Times New Roman"/>
              </a:rPr>
              <a:t>Thank You !!!</a:t>
            </a:r>
            <a:endParaRPr sz="3200">
              <a:latin typeface="Times New Roman"/>
              <a:ea typeface="Times New Roman"/>
              <a:cs typeface="Times New Roman"/>
              <a:sym typeface="Times New Roman"/>
            </a:endParaRPr>
          </a:p>
          <a:p>
            <a:pPr indent="457200" lvl="0" marL="4114800" rtl="0" algn="l">
              <a:spcBef>
                <a:spcPts val="0"/>
              </a:spcBef>
              <a:spcAft>
                <a:spcPts val="0"/>
              </a:spcAft>
              <a:buNone/>
            </a:pPr>
            <a:r>
              <a:t/>
            </a:r>
            <a:endParaRPr sz="3200">
              <a:latin typeface="Times New Roman"/>
              <a:ea typeface="Times New Roman"/>
              <a:cs typeface="Times New Roman"/>
              <a:sym typeface="Times New Roman"/>
            </a:endParaRPr>
          </a:p>
          <a:p>
            <a:pPr indent="457200" lvl="0" marL="4114800" rtl="0" algn="l">
              <a:spcBef>
                <a:spcPts val="0"/>
              </a:spcBef>
              <a:spcAft>
                <a:spcPts val="0"/>
              </a:spcAft>
              <a:buNone/>
            </a:pPr>
            <a:r>
              <a:t/>
            </a:r>
            <a:endParaRPr sz="3200">
              <a:latin typeface="Times New Roman"/>
              <a:ea typeface="Times New Roman"/>
              <a:cs typeface="Times New Roman"/>
              <a:sym typeface="Times New Roman"/>
            </a:endParaRPr>
          </a:p>
          <a:p>
            <a:pPr indent="457200" lvl="0" marL="4114800" rtl="0" algn="l">
              <a:spcBef>
                <a:spcPts val="0"/>
              </a:spcBef>
              <a:spcAft>
                <a:spcPts val="0"/>
              </a:spcAft>
              <a:buNone/>
            </a:pPr>
            <a:r>
              <a:t/>
            </a:r>
            <a:endParaRPr sz="3200">
              <a:latin typeface="Times New Roman"/>
              <a:ea typeface="Times New Roman"/>
              <a:cs typeface="Times New Roman"/>
              <a:sym typeface="Times New Roman"/>
            </a:endParaRPr>
          </a:p>
          <a:p>
            <a:pPr indent="457200" lvl="0" marL="4114800" rtl="0" algn="l">
              <a:spcBef>
                <a:spcPts val="0"/>
              </a:spcBef>
              <a:spcAft>
                <a:spcPts val="0"/>
              </a:spcAft>
              <a:buNone/>
            </a:pPr>
            <a:r>
              <a:t/>
            </a:r>
            <a:endParaRPr sz="32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txBox="1"/>
          <p:nvPr>
            <p:ph type="title"/>
          </p:nvPr>
        </p:nvSpPr>
        <p:spPr>
          <a:xfrm>
            <a:off x="581200" y="702151"/>
            <a:ext cx="11029500" cy="8502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Gill Sans"/>
              <a:buNone/>
            </a:pPr>
            <a:r>
              <a:rPr lang="en-US" sz="3200">
                <a:latin typeface="Times New Roman"/>
                <a:ea typeface="Times New Roman"/>
                <a:cs typeface="Times New Roman"/>
                <a:sym typeface="Times New Roman"/>
              </a:rPr>
              <a:t>TECHNOLOGY USED </a:t>
            </a:r>
            <a:endParaRPr sz="3200">
              <a:latin typeface="Times New Roman"/>
              <a:ea typeface="Times New Roman"/>
              <a:cs typeface="Times New Roman"/>
              <a:sym typeface="Times New Roman"/>
            </a:endParaRPr>
          </a:p>
        </p:txBody>
      </p:sp>
      <p:sp>
        <p:nvSpPr>
          <p:cNvPr id="147" name="Google Shape;147;p7"/>
          <p:cNvSpPr txBox="1"/>
          <p:nvPr>
            <p:ph idx="1" type="body"/>
          </p:nvPr>
        </p:nvSpPr>
        <p:spPr>
          <a:xfrm>
            <a:off x="460150" y="1865100"/>
            <a:ext cx="11271600" cy="4935000"/>
          </a:xfrm>
          <a:prstGeom prst="rect">
            <a:avLst/>
          </a:prstGeom>
          <a:noFill/>
          <a:ln>
            <a:noFill/>
          </a:ln>
        </p:spPr>
        <p:txBody>
          <a:bodyPr anchorCtr="0" anchor="ctr" bIns="45700" lIns="91425" spcFirstLastPara="1" rIns="91425" wrap="square" tIns="45700">
            <a:normAutofit fontScale="92500"/>
          </a:bodyPr>
          <a:lstStyle/>
          <a:p>
            <a:pPr indent="0" lvl="0" marL="0" rtl="0" algn="just">
              <a:lnSpc>
                <a:spcPct val="200000"/>
              </a:lnSpc>
              <a:spcBef>
                <a:spcPts val="500"/>
              </a:spcBef>
              <a:spcAft>
                <a:spcPts val="0"/>
              </a:spcAft>
              <a:buNone/>
            </a:pPr>
            <a:r>
              <a:rPr lang="en-US">
                <a:solidFill>
                  <a:schemeClr val="dk1"/>
                </a:solidFill>
                <a:latin typeface="Times New Roman"/>
                <a:ea typeface="Times New Roman"/>
                <a:cs typeface="Times New Roman"/>
                <a:sym typeface="Times New Roman"/>
              </a:rPr>
              <a:t> </a:t>
            </a:r>
            <a:r>
              <a:rPr lang="en-US" u="sng">
                <a:solidFill>
                  <a:schemeClr val="accent2"/>
                </a:solidFill>
                <a:latin typeface="Times New Roman"/>
                <a:ea typeface="Times New Roman"/>
                <a:cs typeface="Times New Roman"/>
                <a:sym typeface="Times New Roman"/>
              </a:rPr>
              <a:t>Front End</a:t>
            </a:r>
            <a:endParaRPr u="sng">
              <a:solidFill>
                <a:schemeClr val="accent2"/>
              </a:solidFill>
              <a:latin typeface="Times New Roman"/>
              <a:ea typeface="Times New Roman"/>
              <a:cs typeface="Times New Roman"/>
              <a:sym typeface="Times New Roman"/>
            </a:endParaRPr>
          </a:p>
          <a:p>
            <a:pPr indent="-340201" lvl="1" marL="914400" rtl="0" algn="just">
              <a:lnSpc>
                <a:spcPct val="200000"/>
              </a:lnSpc>
              <a:spcBef>
                <a:spcPts val="500"/>
              </a:spcBef>
              <a:spcAft>
                <a:spcPts val="0"/>
              </a:spcAft>
              <a:buSzPct val="100000"/>
              <a:buFont typeface="Times New Roman"/>
              <a:buChar char="❏"/>
            </a:pPr>
            <a:r>
              <a:rPr lang="en-US" sz="1900">
                <a:solidFill>
                  <a:schemeClr val="dk1"/>
                </a:solidFill>
                <a:latin typeface="Times New Roman"/>
                <a:ea typeface="Times New Roman"/>
                <a:cs typeface="Times New Roman"/>
                <a:sym typeface="Times New Roman"/>
              </a:rPr>
              <a:t>HTML : </a:t>
            </a:r>
            <a:r>
              <a:rPr lang="en-US" sz="1900">
                <a:solidFill>
                  <a:srgbClr val="202124"/>
                </a:solidFill>
                <a:highlight>
                  <a:srgbClr val="FFFFFF"/>
                </a:highlight>
                <a:latin typeface="Times New Roman"/>
                <a:ea typeface="Times New Roman"/>
                <a:cs typeface="Times New Roman"/>
                <a:sym typeface="Times New Roman"/>
              </a:rPr>
              <a:t> T</a:t>
            </a:r>
            <a:r>
              <a:rPr lang="en-US" sz="1900">
                <a:solidFill>
                  <a:srgbClr val="202124"/>
                </a:solidFill>
                <a:highlight>
                  <a:srgbClr val="FFFFFF"/>
                </a:highlight>
                <a:latin typeface="Times New Roman"/>
                <a:ea typeface="Times New Roman"/>
                <a:cs typeface="Times New Roman"/>
                <a:sym typeface="Times New Roman"/>
              </a:rPr>
              <a:t>o </a:t>
            </a:r>
            <a:r>
              <a:rPr lang="en-US" sz="1900">
                <a:solidFill>
                  <a:srgbClr val="202124"/>
                </a:solidFill>
                <a:highlight>
                  <a:srgbClr val="FFFFFF"/>
                </a:highlight>
                <a:latin typeface="Times New Roman"/>
                <a:ea typeface="Times New Roman"/>
                <a:cs typeface="Times New Roman"/>
                <a:sym typeface="Times New Roman"/>
              </a:rPr>
              <a:t>structure  web pages and its content.</a:t>
            </a:r>
            <a:endParaRPr sz="1900">
              <a:solidFill>
                <a:schemeClr val="dk1"/>
              </a:solidFill>
              <a:latin typeface="Times New Roman"/>
              <a:ea typeface="Times New Roman"/>
              <a:cs typeface="Times New Roman"/>
              <a:sym typeface="Times New Roman"/>
            </a:endParaRPr>
          </a:p>
          <a:p>
            <a:pPr indent="-340201" lvl="1" marL="914400" rtl="0" algn="just">
              <a:lnSpc>
                <a:spcPct val="200000"/>
              </a:lnSpc>
              <a:spcBef>
                <a:spcPts val="0"/>
              </a:spcBef>
              <a:spcAft>
                <a:spcPts val="0"/>
              </a:spcAft>
              <a:buSzPct val="100000"/>
              <a:buFont typeface="Times New Roman"/>
              <a:buChar char="❏"/>
            </a:pPr>
            <a:r>
              <a:rPr lang="en-US" sz="1900">
                <a:solidFill>
                  <a:schemeClr val="dk1"/>
                </a:solidFill>
                <a:latin typeface="Times New Roman"/>
                <a:ea typeface="Times New Roman"/>
                <a:cs typeface="Times New Roman"/>
                <a:sym typeface="Times New Roman"/>
              </a:rPr>
              <a:t>CSS : </a:t>
            </a:r>
            <a:r>
              <a:rPr lang="en-US" sz="1900">
                <a:solidFill>
                  <a:srgbClr val="202124"/>
                </a:solidFill>
                <a:highlight>
                  <a:srgbClr val="FFFFFF"/>
                </a:highlight>
                <a:latin typeface="Times New Roman"/>
                <a:ea typeface="Times New Roman"/>
                <a:cs typeface="Times New Roman"/>
                <a:sym typeface="Times New Roman"/>
              </a:rPr>
              <a:t> To style and layout web pages. </a:t>
            </a:r>
            <a:endParaRPr sz="1900">
              <a:solidFill>
                <a:schemeClr val="dk1"/>
              </a:solidFill>
              <a:latin typeface="Times New Roman"/>
              <a:ea typeface="Times New Roman"/>
              <a:cs typeface="Times New Roman"/>
              <a:sym typeface="Times New Roman"/>
            </a:endParaRPr>
          </a:p>
          <a:p>
            <a:pPr indent="-340201" lvl="1" marL="914400" rtl="0" algn="just">
              <a:lnSpc>
                <a:spcPct val="200000"/>
              </a:lnSpc>
              <a:spcBef>
                <a:spcPts val="0"/>
              </a:spcBef>
              <a:spcAft>
                <a:spcPts val="0"/>
              </a:spcAft>
              <a:buSzPct val="100000"/>
              <a:buFont typeface="Times New Roman"/>
              <a:buChar char="❏"/>
            </a:pPr>
            <a:r>
              <a:rPr lang="en-US" sz="1900">
                <a:solidFill>
                  <a:schemeClr val="dk1"/>
                </a:solidFill>
                <a:latin typeface="Times New Roman"/>
                <a:ea typeface="Times New Roman"/>
                <a:cs typeface="Times New Roman"/>
                <a:sym typeface="Times New Roman"/>
              </a:rPr>
              <a:t>Bootstrap : </a:t>
            </a:r>
            <a:r>
              <a:rPr lang="en-US" sz="1900">
                <a:solidFill>
                  <a:srgbClr val="202124"/>
                </a:solidFill>
                <a:highlight>
                  <a:srgbClr val="FFFFFF"/>
                </a:highlight>
                <a:latin typeface="Times New Roman"/>
                <a:ea typeface="Times New Roman"/>
                <a:cs typeface="Times New Roman"/>
                <a:sym typeface="Times New Roman"/>
              </a:rPr>
              <a:t>To make the websites more responsive.</a:t>
            </a:r>
            <a:endParaRPr sz="1900">
              <a:solidFill>
                <a:srgbClr val="202124"/>
              </a:solidFill>
              <a:highlight>
                <a:srgbClr val="FFFFFF"/>
              </a:highlight>
              <a:latin typeface="Times New Roman"/>
              <a:ea typeface="Times New Roman"/>
              <a:cs typeface="Times New Roman"/>
              <a:sym typeface="Times New Roman"/>
            </a:endParaRPr>
          </a:p>
          <a:p>
            <a:pPr indent="-340201" lvl="1" marL="914400" rtl="0" algn="just">
              <a:lnSpc>
                <a:spcPct val="200000"/>
              </a:lnSpc>
              <a:spcBef>
                <a:spcPts val="0"/>
              </a:spcBef>
              <a:spcAft>
                <a:spcPts val="0"/>
              </a:spcAft>
              <a:buSzPct val="100000"/>
              <a:buFont typeface="Times New Roman"/>
              <a:buChar char="❏"/>
            </a:pPr>
            <a:r>
              <a:rPr lang="en-US" sz="1900">
                <a:solidFill>
                  <a:schemeClr val="dk1"/>
                </a:solidFill>
                <a:latin typeface="Times New Roman"/>
                <a:ea typeface="Times New Roman"/>
                <a:cs typeface="Times New Roman"/>
                <a:sym typeface="Times New Roman"/>
              </a:rPr>
              <a:t>Angular CLI : To </a:t>
            </a:r>
            <a:r>
              <a:rPr lang="en-US" sz="1900">
                <a:solidFill>
                  <a:srgbClr val="202124"/>
                </a:solidFill>
                <a:highlight>
                  <a:srgbClr val="FFFFFF"/>
                </a:highlight>
                <a:latin typeface="Times New Roman"/>
                <a:ea typeface="Times New Roman"/>
                <a:cs typeface="Times New Roman"/>
                <a:sym typeface="Times New Roman"/>
              </a:rPr>
              <a:t> initialize, develop, scaffold, and maintain Angular applications directly from a command shell.</a:t>
            </a:r>
            <a:endParaRPr sz="1900">
              <a:solidFill>
                <a:srgbClr val="202124"/>
              </a:solidFill>
              <a:highlight>
                <a:srgbClr val="FFFFFF"/>
              </a:highlight>
              <a:latin typeface="Times New Roman"/>
              <a:ea typeface="Times New Roman"/>
              <a:cs typeface="Times New Roman"/>
              <a:sym typeface="Times New Roman"/>
            </a:endParaRPr>
          </a:p>
          <a:p>
            <a:pPr indent="0" lvl="0" marL="0" rtl="0" algn="just">
              <a:lnSpc>
                <a:spcPct val="200000"/>
              </a:lnSpc>
              <a:spcBef>
                <a:spcPts val="500"/>
              </a:spcBef>
              <a:spcAft>
                <a:spcPts val="0"/>
              </a:spcAft>
              <a:buNone/>
            </a:pPr>
            <a:r>
              <a:rPr lang="en-US" sz="1900">
                <a:solidFill>
                  <a:schemeClr val="accent2"/>
                </a:solidFill>
                <a:latin typeface="Times New Roman"/>
                <a:ea typeface="Times New Roman"/>
                <a:cs typeface="Times New Roman"/>
                <a:sym typeface="Times New Roman"/>
              </a:rPr>
              <a:t> </a:t>
            </a:r>
            <a:r>
              <a:rPr lang="en-US" sz="1900" u="sng">
                <a:solidFill>
                  <a:schemeClr val="accent2"/>
                </a:solidFill>
                <a:latin typeface="Times New Roman"/>
                <a:ea typeface="Times New Roman"/>
                <a:cs typeface="Times New Roman"/>
                <a:sym typeface="Times New Roman"/>
              </a:rPr>
              <a:t>Back End</a:t>
            </a:r>
            <a:endParaRPr sz="1900" u="sng">
              <a:solidFill>
                <a:schemeClr val="accent2"/>
              </a:solidFill>
              <a:latin typeface="Times New Roman"/>
              <a:ea typeface="Times New Roman"/>
              <a:cs typeface="Times New Roman"/>
              <a:sym typeface="Times New Roman"/>
            </a:endParaRPr>
          </a:p>
          <a:p>
            <a:pPr indent="-340201" lvl="1" marL="914400" rtl="0" algn="just">
              <a:lnSpc>
                <a:spcPct val="200000"/>
              </a:lnSpc>
              <a:spcBef>
                <a:spcPts val="500"/>
              </a:spcBef>
              <a:spcAft>
                <a:spcPts val="0"/>
              </a:spcAft>
              <a:buSzPct val="100000"/>
              <a:buFont typeface="Times New Roman"/>
              <a:buChar char="❏"/>
            </a:pPr>
            <a:r>
              <a:rPr lang="en-US" sz="1900">
                <a:solidFill>
                  <a:schemeClr val="dk1"/>
                </a:solidFill>
                <a:latin typeface="Times New Roman"/>
                <a:ea typeface="Times New Roman"/>
                <a:cs typeface="Times New Roman"/>
                <a:sym typeface="Times New Roman"/>
              </a:rPr>
              <a:t>Java : To handle business logic.</a:t>
            </a:r>
            <a:endParaRPr sz="1900">
              <a:solidFill>
                <a:schemeClr val="dk1"/>
              </a:solidFill>
              <a:latin typeface="Times New Roman"/>
              <a:ea typeface="Times New Roman"/>
              <a:cs typeface="Times New Roman"/>
              <a:sym typeface="Times New Roman"/>
            </a:endParaRPr>
          </a:p>
          <a:p>
            <a:pPr indent="-340201" lvl="1" marL="914400" rtl="0" algn="just">
              <a:lnSpc>
                <a:spcPct val="200000"/>
              </a:lnSpc>
              <a:spcBef>
                <a:spcPts val="0"/>
              </a:spcBef>
              <a:spcAft>
                <a:spcPts val="0"/>
              </a:spcAft>
              <a:buSzPct val="100000"/>
              <a:buFont typeface="Times New Roman"/>
              <a:buChar char="❏"/>
            </a:pPr>
            <a:r>
              <a:rPr lang="en-US" sz="1900">
                <a:solidFill>
                  <a:schemeClr val="dk1"/>
                </a:solidFill>
                <a:latin typeface="Times New Roman"/>
                <a:ea typeface="Times New Roman"/>
                <a:cs typeface="Times New Roman"/>
                <a:sym typeface="Times New Roman"/>
              </a:rPr>
              <a:t>MySQL : To handle databases.</a:t>
            </a:r>
            <a:endParaRPr sz="1900">
              <a:solidFill>
                <a:schemeClr val="dk1"/>
              </a:solidFill>
              <a:latin typeface="Times New Roman"/>
              <a:ea typeface="Times New Roman"/>
              <a:cs typeface="Times New Roman"/>
              <a:sym typeface="Times New Roman"/>
            </a:endParaRPr>
          </a:p>
          <a:p>
            <a:pPr indent="0" lvl="0" marL="457200" rtl="0" algn="just">
              <a:lnSpc>
                <a:spcPct val="200000"/>
              </a:lnSpc>
              <a:spcBef>
                <a:spcPts val="500"/>
              </a:spcBef>
              <a:spcAft>
                <a:spcPts val="3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ph type="title"/>
          </p:nvPr>
        </p:nvSpPr>
        <p:spPr>
          <a:xfrm>
            <a:off x="581200" y="556050"/>
            <a:ext cx="11029500" cy="9384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800"/>
              <a:buFont typeface="Gill Sans"/>
              <a:buNone/>
            </a:pPr>
            <a:r>
              <a:rPr lang="en-US" sz="3200">
                <a:latin typeface="Times New Roman"/>
                <a:ea typeface="Times New Roman"/>
                <a:cs typeface="Times New Roman"/>
                <a:sym typeface="Times New Roman"/>
              </a:rPr>
              <a:t>ENVIRONMENTAL SETUP</a:t>
            </a:r>
            <a:endParaRPr sz="3200">
              <a:latin typeface="Times New Roman"/>
              <a:ea typeface="Times New Roman"/>
              <a:cs typeface="Times New Roman"/>
              <a:sym typeface="Times New Roman"/>
            </a:endParaRPr>
          </a:p>
        </p:txBody>
      </p:sp>
      <p:sp>
        <p:nvSpPr>
          <p:cNvPr id="153" name="Google Shape;153;p8"/>
          <p:cNvSpPr txBox="1"/>
          <p:nvPr>
            <p:ph idx="1" type="body"/>
          </p:nvPr>
        </p:nvSpPr>
        <p:spPr>
          <a:xfrm>
            <a:off x="581200" y="1876675"/>
            <a:ext cx="11029500" cy="4981200"/>
          </a:xfrm>
          <a:prstGeom prst="rect">
            <a:avLst/>
          </a:prstGeom>
          <a:noFill/>
          <a:ln>
            <a:noFill/>
          </a:ln>
        </p:spPr>
        <p:txBody>
          <a:bodyPr anchorCtr="0" anchor="ctr" bIns="45700" lIns="91425" spcFirstLastPara="1" rIns="91425" wrap="square" tIns="45700">
            <a:noAutofit/>
          </a:bodyPr>
          <a:lstStyle/>
          <a:p>
            <a:pPr indent="-200844" lvl="0" marL="306000" rtl="0" algn="l">
              <a:lnSpc>
                <a:spcPct val="200000"/>
              </a:lnSpc>
              <a:spcBef>
                <a:spcPts val="0"/>
              </a:spcBef>
              <a:spcAft>
                <a:spcPts val="0"/>
              </a:spcAft>
              <a:buSzPts val="1656"/>
              <a:buNone/>
            </a:pPr>
            <a:r>
              <a:t/>
            </a:r>
            <a:endParaRPr>
              <a:latin typeface="Times New Roman"/>
              <a:ea typeface="Times New Roman"/>
              <a:cs typeface="Times New Roman"/>
              <a:sym typeface="Times New Roman"/>
            </a:endParaRPr>
          </a:p>
          <a:p>
            <a:pPr indent="-200844" lvl="0" marL="306000" rtl="0" algn="l">
              <a:lnSpc>
                <a:spcPct val="200000"/>
              </a:lnSpc>
              <a:spcBef>
                <a:spcPts val="0"/>
              </a:spcBef>
              <a:spcAft>
                <a:spcPts val="0"/>
              </a:spcAft>
              <a:buSzPts val="1656"/>
              <a:buNone/>
            </a:pPr>
            <a:r>
              <a:t/>
            </a:r>
            <a:endParaRPr>
              <a:latin typeface="Times New Roman"/>
              <a:ea typeface="Times New Roman"/>
              <a:cs typeface="Times New Roman"/>
              <a:sym typeface="Times New Roman"/>
            </a:endParaRPr>
          </a:p>
          <a:p>
            <a:pPr indent="-200844" lvl="0" marL="306000" rtl="0" algn="ctr">
              <a:lnSpc>
                <a:spcPct val="200000"/>
              </a:lnSpc>
              <a:spcBef>
                <a:spcPts val="0"/>
              </a:spcBef>
              <a:spcAft>
                <a:spcPts val="0"/>
              </a:spcAft>
              <a:buSzPts val="1656"/>
              <a:buNone/>
            </a:pPr>
            <a:r>
              <a:t/>
            </a:r>
            <a:endParaRPr>
              <a:latin typeface="Times New Roman"/>
              <a:ea typeface="Times New Roman"/>
              <a:cs typeface="Times New Roman"/>
              <a:sym typeface="Times New Roman"/>
            </a:endParaRPr>
          </a:p>
          <a:p>
            <a:pPr indent="-200844" lvl="0" marL="306000" rtl="0" algn="ctr">
              <a:lnSpc>
                <a:spcPct val="200000"/>
              </a:lnSpc>
              <a:spcBef>
                <a:spcPts val="0"/>
              </a:spcBef>
              <a:spcAft>
                <a:spcPts val="0"/>
              </a:spcAft>
              <a:buSzPts val="1656"/>
              <a:buNone/>
            </a:pPr>
            <a:r>
              <a:t/>
            </a:r>
            <a:endParaRPr>
              <a:latin typeface="Times New Roman"/>
              <a:ea typeface="Times New Roman"/>
              <a:cs typeface="Times New Roman"/>
              <a:sym typeface="Times New Roman"/>
            </a:endParaRPr>
          </a:p>
          <a:p>
            <a:pPr indent="457200" lvl="0" marL="457200" rtl="0" algn="l">
              <a:lnSpc>
                <a:spcPct val="200000"/>
              </a:lnSpc>
              <a:spcBef>
                <a:spcPts val="0"/>
              </a:spcBef>
              <a:spcAft>
                <a:spcPts val="0"/>
              </a:spcAft>
              <a:buSzPts val="1656"/>
              <a:buNone/>
            </a:pPr>
            <a:r>
              <a:rPr lang="en-US">
                <a:latin typeface="Times New Roman"/>
                <a:ea typeface="Times New Roman"/>
                <a:cs typeface="Times New Roman"/>
                <a:sym typeface="Times New Roman"/>
              </a:rPr>
              <a:t>This application will be developed using Windows OS using J2EE and JSON Server.</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SzPts val="1800"/>
              <a:buFont typeface="Times New Roman"/>
              <a:buChar char="❏"/>
            </a:pPr>
            <a:r>
              <a:rPr lang="en-US">
                <a:highlight>
                  <a:schemeClr val="lt1"/>
                </a:highlight>
                <a:latin typeface="Times New Roman"/>
                <a:ea typeface="Times New Roman"/>
                <a:cs typeface="Times New Roman"/>
                <a:sym typeface="Times New Roman"/>
              </a:rPr>
              <a:t>Hardware-11th Gen Intel(R) Core(TM) i5 3.11 GHz 16.0 GBRAM 1TB Storage</a:t>
            </a:r>
            <a:endParaRPr>
              <a:highlight>
                <a:schemeClr val="lt1"/>
              </a:highlight>
              <a:latin typeface="Times New Roman"/>
              <a:ea typeface="Times New Roman"/>
              <a:cs typeface="Times New Roman"/>
              <a:sym typeface="Times New Roman"/>
            </a:endParaRPr>
          </a:p>
          <a:p>
            <a:pPr indent="-342900" lvl="0" marL="914400" rtl="0" algn="l">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Visual Studio Code.</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Eclipse IDE or Spring tool Suite.</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Server- Apache tomcat and JSON server.</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Database - MySQL, Hibernate ORM.</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Node </a:t>
            </a:r>
            <a:r>
              <a:rPr lang="en-US">
                <a:latin typeface="Times New Roman"/>
                <a:ea typeface="Times New Roman"/>
                <a:cs typeface="Times New Roman"/>
                <a:sym typeface="Times New Roman"/>
              </a:rPr>
              <a:t>version 16.</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Angular CLI.</a:t>
            </a:r>
            <a:endParaRPr>
              <a:latin typeface="Times New Roman"/>
              <a:ea typeface="Times New Roman"/>
              <a:cs typeface="Times New Roman"/>
              <a:sym typeface="Times New Roman"/>
            </a:endParaRPr>
          </a:p>
          <a:p>
            <a:pPr indent="-342900" lvl="0" marL="914400" rtl="0" algn="l">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Spring boot framework.</a:t>
            </a:r>
            <a:endParaRPr>
              <a:latin typeface="Times New Roman"/>
              <a:ea typeface="Times New Roman"/>
              <a:cs typeface="Times New Roman"/>
              <a:sym typeface="Times New Roman"/>
            </a:endParaRPr>
          </a:p>
          <a:p>
            <a:pPr indent="-200844" lvl="0" marL="306000" rtl="0" algn="l">
              <a:lnSpc>
                <a:spcPct val="200000"/>
              </a:lnSpc>
              <a:spcBef>
                <a:spcPts val="0"/>
              </a:spcBef>
              <a:spcAft>
                <a:spcPts val="0"/>
              </a:spcAft>
              <a:buSzPts val="1656"/>
              <a:buNone/>
            </a:pPr>
            <a:r>
              <a:t/>
            </a:r>
            <a:endParaRPr>
              <a:latin typeface="Times New Roman"/>
              <a:ea typeface="Times New Roman"/>
              <a:cs typeface="Times New Roman"/>
              <a:sym typeface="Times New Roman"/>
            </a:endParaRPr>
          </a:p>
          <a:p>
            <a:pPr indent="-200844" lvl="0" marL="306000" rtl="0" algn="l">
              <a:lnSpc>
                <a:spcPct val="200000"/>
              </a:lnSpc>
              <a:spcBef>
                <a:spcPts val="0"/>
              </a:spcBef>
              <a:spcAft>
                <a:spcPts val="0"/>
              </a:spcAft>
              <a:buSzPts val="1656"/>
              <a:buNone/>
            </a:pPr>
            <a:r>
              <a:t/>
            </a:r>
            <a:endParaRPr>
              <a:latin typeface="Times New Roman"/>
              <a:ea typeface="Times New Roman"/>
              <a:cs typeface="Times New Roman"/>
              <a:sym typeface="Times New Roman"/>
            </a:endParaRPr>
          </a:p>
          <a:p>
            <a:pPr indent="-200844" lvl="0" marL="306000" rtl="0" algn="l">
              <a:lnSpc>
                <a:spcPct val="200000"/>
              </a:lnSpc>
              <a:spcBef>
                <a:spcPts val="0"/>
              </a:spcBef>
              <a:spcAft>
                <a:spcPts val="0"/>
              </a:spcAft>
              <a:buSzPts val="1656"/>
              <a:buNone/>
            </a:pPr>
            <a:r>
              <a:t/>
            </a:r>
            <a:endParaRPr>
              <a:latin typeface="Times New Roman"/>
              <a:ea typeface="Times New Roman"/>
              <a:cs typeface="Times New Roman"/>
              <a:sym typeface="Times New Roman"/>
            </a:endParaRPr>
          </a:p>
          <a:p>
            <a:pPr indent="-200844" lvl="0" marL="306000" rtl="0" algn="l">
              <a:lnSpc>
                <a:spcPct val="200000"/>
              </a:lnSpc>
              <a:spcBef>
                <a:spcPts val="0"/>
              </a:spcBef>
              <a:spcAft>
                <a:spcPts val="0"/>
              </a:spcAft>
              <a:buSzPts val="1656"/>
              <a:buNone/>
            </a:pPr>
            <a:r>
              <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txBox="1"/>
          <p:nvPr>
            <p:ph type="title"/>
          </p:nvPr>
        </p:nvSpPr>
        <p:spPr>
          <a:xfrm>
            <a:off x="581200" y="702150"/>
            <a:ext cx="11029500" cy="838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800"/>
              <a:buFont typeface="Gill Sans"/>
              <a:buNone/>
            </a:pPr>
            <a:r>
              <a:rPr lang="en-US" sz="3200">
                <a:latin typeface="Times New Roman"/>
                <a:ea typeface="Times New Roman"/>
                <a:cs typeface="Times New Roman"/>
                <a:sym typeface="Times New Roman"/>
              </a:rPr>
              <a:t>MODULES OF E MEDICARE APPLICATION</a:t>
            </a:r>
            <a:endParaRPr sz="3200">
              <a:latin typeface="Times New Roman"/>
              <a:ea typeface="Times New Roman"/>
              <a:cs typeface="Times New Roman"/>
              <a:sym typeface="Times New Roman"/>
            </a:endParaRPr>
          </a:p>
        </p:txBody>
      </p:sp>
      <p:sp>
        <p:nvSpPr>
          <p:cNvPr id="159" name="Google Shape;159;p9"/>
          <p:cNvSpPr txBox="1"/>
          <p:nvPr>
            <p:ph idx="1" type="body"/>
          </p:nvPr>
        </p:nvSpPr>
        <p:spPr>
          <a:xfrm>
            <a:off x="581200" y="2180500"/>
            <a:ext cx="11029500" cy="4033500"/>
          </a:xfrm>
          <a:prstGeom prst="rect">
            <a:avLst/>
          </a:prstGeom>
          <a:noFill/>
          <a:ln>
            <a:noFill/>
          </a:ln>
        </p:spPr>
        <p:txBody>
          <a:bodyPr anchorCtr="0" anchor="ctr" bIns="45700" lIns="91425" spcFirstLastPara="1" rIns="91425" wrap="square" tIns="45700">
            <a:normAutofit/>
          </a:bodyPr>
          <a:lstStyle/>
          <a:p>
            <a:pPr indent="-333756" lvl="0" marL="914400" rtl="0" algn="l">
              <a:lnSpc>
                <a:spcPct val="200000"/>
              </a:lnSpc>
              <a:spcBef>
                <a:spcPts val="360"/>
              </a:spcBef>
              <a:spcAft>
                <a:spcPts val="0"/>
              </a:spcAft>
              <a:buSzPts val="1656"/>
              <a:buFont typeface="Times New Roman"/>
              <a:buChar char="❏"/>
            </a:pPr>
            <a:r>
              <a:rPr lang="en-US">
                <a:latin typeface="Times New Roman"/>
                <a:ea typeface="Times New Roman"/>
                <a:cs typeface="Times New Roman"/>
                <a:sym typeface="Times New Roman"/>
              </a:rPr>
              <a:t> Admin Module: Used for managing medicine details and user information.</a:t>
            </a:r>
            <a:endParaRPr>
              <a:latin typeface="Times New Roman"/>
              <a:ea typeface="Times New Roman"/>
              <a:cs typeface="Times New Roman"/>
              <a:sym typeface="Times New Roman"/>
            </a:endParaRPr>
          </a:p>
          <a:p>
            <a:pPr indent="-333756" lvl="0" marL="914400" rtl="0" algn="l">
              <a:lnSpc>
                <a:spcPct val="200000"/>
              </a:lnSpc>
              <a:spcBef>
                <a:spcPts val="0"/>
              </a:spcBef>
              <a:spcAft>
                <a:spcPts val="0"/>
              </a:spcAft>
              <a:buSzPts val="1656"/>
              <a:buFont typeface="Times New Roman"/>
              <a:buChar char="❏"/>
            </a:pPr>
            <a:r>
              <a:rPr lang="en-US">
                <a:latin typeface="Times New Roman"/>
                <a:ea typeface="Times New Roman"/>
                <a:cs typeface="Times New Roman"/>
                <a:sym typeface="Times New Roman"/>
              </a:rPr>
              <a:t> Users Module: Used for managing the users of the system.</a:t>
            </a:r>
            <a:endParaRPr>
              <a:latin typeface="Times New Roman"/>
              <a:ea typeface="Times New Roman"/>
              <a:cs typeface="Times New Roman"/>
              <a:sym typeface="Times New Roman"/>
            </a:endParaRPr>
          </a:p>
          <a:p>
            <a:pPr indent="-333756" lvl="0" marL="914400" rtl="0" algn="l">
              <a:lnSpc>
                <a:spcPct val="200000"/>
              </a:lnSpc>
              <a:spcBef>
                <a:spcPts val="0"/>
              </a:spcBef>
              <a:spcAft>
                <a:spcPts val="0"/>
              </a:spcAft>
              <a:buSzPts val="1656"/>
              <a:buFont typeface="Times New Roman"/>
              <a:buChar char="❏"/>
            </a:pPr>
            <a:r>
              <a:rPr lang="en-US">
                <a:latin typeface="Times New Roman"/>
                <a:ea typeface="Times New Roman"/>
                <a:cs typeface="Times New Roman"/>
                <a:sym typeface="Times New Roman"/>
              </a:rPr>
              <a:t> Medicine Module: Used for managing the Medicine details.</a:t>
            </a:r>
            <a:endParaRPr>
              <a:latin typeface="Times New Roman"/>
              <a:ea typeface="Times New Roman"/>
              <a:cs typeface="Times New Roman"/>
              <a:sym typeface="Times New Roman"/>
            </a:endParaRPr>
          </a:p>
          <a:p>
            <a:pPr indent="-333756" lvl="0" marL="914400" rtl="0" algn="l">
              <a:lnSpc>
                <a:spcPct val="200000"/>
              </a:lnSpc>
              <a:spcBef>
                <a:spcPts val="0"/>
              </a:spcBef>
              <a:spcAft>
                <a:spcPts val="0"/>
              </a:spcAft>
              <a:buSzPts val="1656"/>
              <a:buFont typeface="Times New Roman"/>
              <a:buChar char="❏"/>
            </a:pPr>
            <a:r>
              <a:rPr lang="en-US">
                <a:latin typeface="Times New Roman"/>
                <a:ea typeface="Times New Roman"/>
                <a:cs typeface="Times New Roman"/>
                <a:sym typeface="Times New Roman"/>
              </a:rPr>
              <a:t> Cart Module: Used for managing the details of Order.</a:t>
            </a:r>
            <a:endParaRPr>
              <a:latin typeface="Times New Roman"/>
              <a:ea typeface="Times New Roman"/>
              <a:cs typeface="Times New Roman"/>
              <a:sym typeface="Times New Roman"/>
            </a:endParaRPr>
          </a:p>
          <a:p>
            <a:pPr indent="-333756" lvl="0" marL="914400" rtl="0" algn="l">
              <a:lnSpc>
                <a:spcPct val="200000"/>
              </a:lnSpc>
              <a:spcBef>
                <a:spcPts val="0"/>
              </a:spcBef>
              <a:spcAft>
                <a:spcPts val="0"/>
              </a:spcAft>
              <a:buSzPts val="1656"/>
              <a:buFont typeface="Times New Roman"/>
              <a:buChar char="❏"/>
            </a:pPr>
            <a:r>
              <a:rPr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Contact us Module: To let user contact and provide.</a:t>
            </a:r>
            <a:endParaRPr>
              <a:latin typeface="Times New Roman"/>
              <a:ea typeface="Times New Roman"/>
              <a:cs typeface="Times New Roman"/>
              <a:sym typeface="Times New Roman"/>
            </a:endParaRPr>
          </a:p>
          <a:p>
            <a:pPr indent="0" lvl="0" marL="914400" rtl="0" algn="l">
              <a:lnSpc>
                <a:spcPct val="200000"/>
              </a:lnSpc>
              <a:spcBef>
                <a:spcPts val="600"/>
              </a:spcBef>
              <a:spcAft>
                <a:spcPts val="0"/>
              </a:spcAft>
              <a:buNone/>
            </a:pPr>
            <a:r>
              <a:t/>
            </a:r>
            <a:endParaRPr>
              <a:latin typeface="Times New Roman"/>
              <a:ea typeface="Times New Roman"/>
              <a:cs typeface="Times New Roman"/>
              <a:sym typeface="Times New Roman"/>
            </a:endParaRPr>
          </a:p>
          <a:p>
            <a:pPr indent="0" lvl="0" marL="914400" rtl="0" algn="l">
              <a:lnSpc>
                <a:spcPct val="200000"/>
              </a:lnSpc>
              <a:spcBef>
                <a:spcPts val="600"/>
              </a:spcBef>
              <a:spcAft>
                <a:spcPts val="600"/>
              </a:spcAft>
              <a:buNone/>
            </a:pPr>
            <a:r>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2022-10-22T17:18:13Z</dcterms:created>
  <dc:creator>sherin priyanga</dc:creator>
</cp:coreProperties>
</file>